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74" r:id="rId3"/>
    <p:sldId id="380" r:id="rId4"/>
    <p:sldId id="381" r:id="rId5"/>
    <p:sldId id="268" r:id="rId6"/>
    <p:sldId id="369" r:id="rId7"/>
    <p:sldId id="370" r:id="rId8"/>
    <p:sldId id="371" r:id="rId9"/>
    <p:sldId id="372" r:id="rId10"/>
    <p:sldId id="373" r:id="rId11"/>
    <p:sldId id="376" r:id="rId12"/>
    <p:sldId id="379" r:id="rId13"/>
    <p:sldId id="384" r:id="rId14"/>
    <p:sldId id="383" r:id="rId15"/>
    <p:sldId id="375" r:id="rId16"/>
    <p:sldId id="382" r:id="rId17"/>
    <p:sldId id="377" r:id="rId18"/>
    <p:sldId id="378" r:id="rId19"/>
    <p:sldId id="368" r:id="rId20"/>
    <p:sldId id="276" r:id="rId21"/>
    <p:sldId id="277" r:id="rId22"/>
    <p:sldId id="279" r:id="rId23"/>
    <p:sldId id="280" r:id="rId24"/>
    <p:sldId id="361" r:id="rId25"/>
    <p:sldId id="342" r:id="rId26"/>
    <p:sldId id="316" r:id="rId27"/>
    <p:sldId id="317" r:id="rId28"/>
    <p:sldId id="270" r:id="rId29"/>
    <p:sldId id="362" r:id="rId30"/>
    <p:sldId id="318" r:id="rId31"/>
    <p:sldId id="322" r:id="rId32"/>
    <p:sldId id="328" r:id="rId33"/>
    <p:sldId id="348" r:id="rId34"/>
    <p:sldId id="367" r:id="rId35"/>
    <p:sldId id="308" r:id="rId36"/>
    <p:sldId id="259" r:id="rId37"/>
    <p:sldId id="293" r:id="rId38"/>
    <p:sldId id="261" r:id="rId39"/>
    <p:sldId id="294" r:id="rId40"/>
    <p:sldId id="269" r:id="rId41"/>
    <p:sldId id="336" r:id="rId42"/>
    <p:sldId id="335" r:id="rId43"/>
    <p:sldId id="332" r:id="rId44"/>
    <p:sldId id="346" r:id="rId45"/>
    <p:sldId id="333" r:id="rId46"/>
    <p:sldId id="364" r:id="rId47"/>
    <p:sldId id="366" r:id="rId48"/>
    <p:sldId id="341" r:id="rId49"/>
    <p:sldId id="262" r:id="rId50"/>
    <p:sldId id="302" r:id="rId5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4"/>
    <p:restoredTop sz="96291"/>
  </p:normalViewPr>
  <p:slideViewPr>
    <p:cSldViewPr snapToGrid="0" snapToObjects="1">
      <p:cViewPr>
        <p:scale>
          <a:sx n="109" d="100"/>
          <a:sy n="109" d="100"/>
        </p:scale>
        <p:origin x="33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65BD26-63A4-CB4F-9E7F-52D6354CA7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213C008-FB74-AD4F-B93F-6E0E1EA902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833348-428F-3544-AF5A-2B27B70FD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A500-0212-714F-A81A-4711333FC966}" type="datetimeFigureOut">
              <a:rPr lang="fr-FR" smtClean="0"/>
              <a:t>05/02/2025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BC8D67-6E38-624E-8238-9E883CC57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1925E5-D697-9B45-A898-2C96D3C75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B1210-ADFD-5944-A7CA-BC617E74C3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6825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1C1CD8-6AE4-2649-A542-0FC518F96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800317-248B-CB4C-929B-5320D3660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206ACB-ED52-7E43-AA26-8645EA3F6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A500-0212-714F-A81A-4711333FC966}" type="datetimeFigureOut">
              <a:rPr lang="fr-FR" smtClean="0"/>
              <a:t>05/02/2025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A28CBE-3096-B845-B391-40FA8764D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C7935E-1163-6D49-A30C-74CB6D184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B1210-ADFD-5944-A7CA-BC617E74C3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6523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ECE966-C653-A84E-B6A5-A76B9503A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C20472E-760E-7F40-83F2-5F2176F9A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03795A-FDC6-DD41-A5D8-6D8CB7B23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A500-0212-714F-A81A-4711333FC966}" type="datetimeFigureOut">
              <a:rPr lang="fr-FR" smtClean="0"/>
              <a:t>05/02/2025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8D66D1-3370-5E4C-A908-EDECDFE4E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5ADD9B-750A-784D-936A-F18A106A5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B1210-ADFD-5944-A7CA-BC617E74C3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8914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87D81F-9A4F-A741-845C-F0DF234D8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8267E9-67C1-824A-AA74-CB8447152B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6F16685-06E6-284B-8B38-7B67D980D9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43AA80-79EC-764E-86E6-0F59AA07C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A500-0212-714F-A81A-4711333FC966}" type="datetimeFigureOut">
              <a:rPr lang="fr-FR" smtClean="0"/>
              <a:t>05/02/2025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D69B1FC-1CC8-9B44-9185-613D15EE7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13627F-6959-C846-8180-99CCFA177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B1210-ADFD-5944-A7CA-BC617E74C3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6000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AAB1B5-40C7-4040-842F-446817135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ADF74C-ED8F-8C4D-91FB-DF3327E95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F0E8A03-398E-9B42-802F-AD84468868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E0B6B58-4F4D-074C-967A-19D85CD241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3E4D2E0-7A0D-BC49-887B-57C6EAB20C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A372AE9-3603-6541-9E23-2B584E2FE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A500-0212-714F-A81A-4711333FC966}" type="datetimeFigureOut">
              <a:rPr lang="fr-FR" smtClean="0"/>
              <a:t>05/02/2025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79584BF-4C81-2B40-A330-A17ABD93D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8ED6BFB-F0B2-5B40-8B7D-B5596578B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B1210-ADFD-5944-A7CA-BC617E74C3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999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17AEB9-91C4-9B41-96F3-D998DB49E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D9B185A-353E-4848-8415-5103811E2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A500-0212-714F-A81A-4711333FC966}" type="datetimeFigureOut">
              <a:rPr lang="fr-FR" smtClean="0"/>
              <a:t>05/02/2025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3A08532-5C97-3F4B-B57E-2C926DBDE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6646A93-DE68-F147-AA9C-2D56699B8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B1210-ADFD-5944-A7CA-BC617E74C3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061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2C6CF64-CE2B-5042-9A15-90403DA2D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A500-0212-714F-A81A-4711333FC966}" type="datetimeFigureOut">
              <a:rPr lang="fr-FR" smtClean="0"/>
              <a:t>05/02/2025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53533CB-52FD-D545-9169-09052B483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ECCE6F-6E13-F843-931D-BEA9E6FBD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B1210-ADFD-5944-A7CA-BC617E74C3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902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3F9E98-3D09-9441-B982-500816EFB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7D2CED-DF03-334E-A1E3-61E16BF8D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145CD77-F93C-BD4D-8A50-24667090E0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84DBA87-3A01-8B4D-BD78-C97D86C1B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A500-0212-714F-A81A-4711333FC966}" type="datetimeFigureOut">
              <a:rPr lang="fr-FR" smtClean="0"/>
              <a:t>05/02/2025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D68C33A-AFBB-744C-A93E-05F55F84B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1ECFC10-3278-764B-A337-054401816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B1210-ADFD-5944-A7CA-BC617E74C3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719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AB37EB-65F7-5042-A85A-8117D1A0F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210C405-5AD8-894F-A0CC-841E3FD0EC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8D4241F-04BD-EC4B-A2A2-2B9BD86F96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0BF1E9-9B2E-F944-B06A-5396DDA90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A500-0212-714F-A81A-4711333FC966}" type="datetimeFigureOut">
              <a:rPr lang="fr-FR" smtClean="0"/>
              <a:t>05/02/2025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61BC989-7FB6-734D-B65E-B2EAC6B55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E3CD1C-4A50-624C-807E-213A98269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B1210-ADFD-5944-A7CA-BC617E74C3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9543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502435-0FF9-914E-BCFB-13D3FFF8E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5E9D508-B512-6941-9F16-A90803EF08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071CE1-3DB2-6347-9536-4CED990DA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A500-0212-714F-A81A-4711333FC966}" type="datetimeFigureOut">
              <a:rPr lang="fr-FR" smtClean="0"/>
              <a:t>05/02/2025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9E085F-362A-7B47-8970-931478212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4A68B0-EE4D-794E-926E-A0E920B9D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B1210-ADFD-5944-A7CA-BC617E74C3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6307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F72270B-4AE9-BF42-9112-94297E6394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CC7EB71-1DEE-B24F-A0E6-9B663B5EA2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F641EF-C002-CB4B-A2F8-BDC5D1C17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A500-0212-714F-A81A-4711333FC966}" type="datetimeFigureOut">
              <a:rPr lang="fr-FR" smtClean="0"/>
              <a:t>05/02/2025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70CAA2-2CDA-7C4F-9689-FC31F0416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209454-2D21-484C-B261-4E1B90906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B1210-ADFD-5944-A7CA-BC617E74C3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6897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CFE7ACD-D1D7-6C40-B34B-6637A3513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044FE0B-9D15-2B4B-92AA-39EF8346C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C050F6-0A1C-A248-B4F6-4ACECECDDE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5A500-0212-714F-A81A-4711333FC966}" type="datetimeFigureOut">
              <a:rPr lang="fr-FR" smtClean="0"/>
              <a:t>05/02/2025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1A904D-FD0A-F648-A545-984036402F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824BFF-6549-504C-94AF-649C714158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B1210-ADFD-5944-A7CA-BC617E74C3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931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tif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iff"/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tif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tiff"/><Relationship Id="rId2" Type="http://schemas.openxmlformats.org/officeDocument/2006/relationships/image" Target="../media/image56.tif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tif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tif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89149C-3B01-7941-85AE-6854BD0869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992938"/>
            <a:ext cx="9144000" cy="940383"/>
          </a:xfrm>
        </p:spPr>
        <p:txBody>
          <a:bodyPr/>
          <a:lstStyle/>
          <a:p>
            <a:r>
              <a:rPr lang="fr-FR" b="1" dirty="0"/>
              <a:t>L’enquête continue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0488B57-9099-F24D-A64B-E571622CB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8097" y="3142251"/>
            <a:ext cx="5835805" cy="758089"/>
          </a:xfrm>
        </p:spPr>
        <p:txBody>
          <a:bodyPr>
            <a:noAutofit/>
          </a:bodyPr>
          <a:lstStyle/>
          <a:p>
            <a:r>
              <a:rPr lang="fr-FR" sz="6600" dirty="0">
                <a:latin typeface="Bernard MT Condensed" panose="02050806060905020404" pitchFamily="18" charset="77"/>
              </a:rPr>
              <a:t>Qui est Brigitte ?</a:t>
            </a: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596B9BCD-6EA2-FB86-031B-29D2D653F991}"/>
              </a:ext>
            </a:extLst>
          </p:cNvPr>
          <p:cNvSpPr txBox="1">
            <a:spLocks/>
          </p:cNvSpPr>
          <p:nvPr/>
        </p:nvSpPr>
        <p:spPr>
          <a:xfrm>
            <a:off x="2807706" y="4318200"/>
            <a:ext cx="5835805" cy="758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/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3101476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02E6C-213D-24E7-1F8B-D8AE86C3F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BE5AE74-037F-E9EB-397B-7D4258681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952" y="59910"/>
            <a:ext cx="9503780" cy="67381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69667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05A64-CEF1-034D-94F8-304FB32F9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C2C8E53-AB64-DE29-7D23-C2B3EB3DB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7519" y="2777522"/>
            <a:ext cx="6858000" cy="35179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541319-AFA7-FAC2-FCB9-C56AD783C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776" y="760774"/>
            <a:ext cx="4448578" cy="250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34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6EC5F-DF28-AAA5-4B76-65EE4DD8B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019AD1F-DEF6-9D73-6D1B-F16F592A9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951" y="829559"/>
            <a:ext cx="9978097" cy="37944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37C1E6E-1A4B-E3E2-FA63-82B33E03B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0590" y="3907723"/>
            <a:ext cx="5150988" cy="25449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74097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ED82C0E-7211-0F95-FFC5-D498F6036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7581" y="0"/>
            <a:ext cx="5734613" cy="80805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A3C3D2A2-BD3B-AC43-2C87-1EC366758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486" y="86345"/>
            <a:ext cx="4823375" cy="1664396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+mn-lt"/>
              </a:rPr>
              <a:t>L’</a:t>
            </a:r>
            <a:r>
              <a:rPr lang="fr-FR" sz="3600" b="1" dirty="0">
                <a:solidFill>
                  <a:srgbClr val="FF0000"/>
                </a:solidFill>
                <a:latin typeface="+mn-lt"/>
              </a:rPr>
              <a:t>ex-mari</a:t>
            </a:r>
            <a:r>
              <a:rPr lang="fr-FR" sz="3600" b="1" dirty="0">
                <a:latin typeface="+mn-lt"/>
              </a:rPr>
              <a:t> supposé </a:t>
            </a:r>
            <a:br>
              <a:rPr lang="fr-FR" sz="3600" b="1" dirty="0">
                <a:latin typeface="+mn-lt"/>
              </a:rPr>
            </a:br>
            <a:r>
              <a:rPr lang="fr-FR" sz="3600" b="1" dirty="0">
                <a:latin typeface="+mn-lt"/>
              </a:rPr>
              <a:t>de Brigitte Macron</a:t>
            </a:r>
            <a:br>
              <a:rPr lang="fr-FR" sz="3600" b="1" dirty="0">
                <a:latin typeface="+mn-lt"/>
              </a:rPr>
            </a:br>
            <a:endParaRPr lang="fr-FR" sz="2800" dirty="0">
              <a:latin typeface="+mn-lt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F1E16C4-9F05-BF46-BB64-88C0538F5B20}"/>
              </a:ext>
            </a:extLst>
          </p:cNvPr>
          <p:cNvSpPr txBox="1"/>
          <p:nvPr/>
        </p:nvSpPr>
        <p:spPr>
          <a:xfrm>
            <a:off x="345979" y="5107260"/>
            <a:ext cx="4961601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dirty="0">
                <a:latin typeface="+mn-lt"/>
              </a:rPr>
              <a:t>André Louis </a:t>
            </a:r>
            <a:r>
              <a:rPr lang="fr-FR" sz="3200" b="1" dirty="0" err="1">
                <a:latin typeface="+mn-lt"/>
              </a:rPr>
              <a:t>Auzière</a:t>
            </a:r>
            <a:br>
              <a:rPr lang="fr-FR" sz="1800" b="1" dirty="0">
                <a:latin typeface="+mn-lt"/>
              </a:rPr>
            </a:br>
            <a:r>
              <a:rPr lang="fr-FR" sz="2200" b="1" dirty="0">
                <a:latin typeface="+mn-lt"/>
              </a:rPr>
              <a:t>Directeur au Crédit du Nord</a:t>
            </a:r>
            <a:br>
              <a:rPr lang="fr-FR" sz="1800" b="1" dirty="0">
                <a:latin typeface="+mn-lt"/>
              </a:rPr>
            </a:br>
            <a:r>
              <a:rPr lang="fr-FR" sz="1800" b="1" dirty="0">
                <a:latin typeface="+mn-lt"/>
              </a:rPr>
              <a:t>Aucune trace de lui n’a jamais été retrouvée </a:t>
            </a:r>
          </a:p>
          <a:p>
            <a:r>
              <a:rPr lang="fr-FR" sz="1800" b="1" dirty="0">
                <a:latin typeface="+mn-lt"/>
              </a:rPr>
              <a:t>au Crédit du Nord …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77CC863-3D39-C26E-A536-136F13E62D1C}"/>
              </a:ext>
            </a:extLst>
          </p:cNvPr>
          <p:cNvSpPr txBox="1"/>
          <p:nvPr/>
        </p:nvSpPr>
        <p:spPr>
          <a:xfrm>
            <a:off x="1149806" y="2558534"/>
            <a:ext cx="40106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latin typeface="+mn-lt"/>
              </a:rPr>
              <a:t>Son faire-part officiel de décès</a:t>
            </a:r>
            <a:endParaRPr lang="fr-FR" sz="3600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00F89E8-4A86-67FF-FBFF-9F78779C6168}"/>
              </a:ext>
            </a:extLst>
          </p:cNvPr>
          <p:cNvSpPr/>
          <p:nvPr/>
        </p:nvSpPr>
        <p:spPr>
          <a:xfrm>
            <a:off x="1018572" y="2384385"/>
            <a:ext cx="3588152" cy="1655910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901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A5233-E31F-E884-6DAF-BDE80E31F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BD78282-EBCD-A77F-873A-409D4A62D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190" y="820051"/>
            <a:ext cx="4823267" cy="5217898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C3437D8-9D1E-FE2E-25D2-8A8B734D9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486" y="86345"/>
            <a:ext cx="5656752" cy="1664396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+mn-lt"/>
              </a:rPr>
              <a:t>Jean-Jacques </a:t>
            </a:r>
            <a:r>
              <a:rPr lang="fr-FR" sz="3600" b="1" dirty="0" err="1">
                <a:latin typeface="+mn-lt"/>
              </a:rPr>
              <a:t>Trogneux</a:t>
            </a:r>
            <a:br>
              <a:rPr lang="fr-FR" sz="3600" dirty="0">
                <a:latin typeface="+mn-lt"/>
              </a:rPr>
            </a:br>
            <a:r>
              <a:rPr lang="fr-FR" sz="2800" dirty="0">
                <a:latin typeface="+mn-lt"/>
              </a:rPr>
              <a:t>(fils de Jean-Michel </a:t>
            </a:r>
            <a:r>
              <a:rPr lang="fr-FR" sz="2800" dirty="0" err="1">
                <a:latin typeface="+mn-lt"/>
              </a:rPr>
              <a:t>Trogneux</a:t>
            </a:r>
            <a:r>
              <a:rPr lang="fr-FR" sz="2800" dirty="0">
                <a:latin typeface="+mn-lt"/>
              </a:rPr>
              <a:t>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FF9CF31-4815-CFA9-C3B4-03450BEFE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091" y="1590313"/>
            <a:ext cx="4470400" cy="47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236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7C424-9CEC-A024-C17E-F3B6CA11B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FE50E3-A94F-C4C0-4E4C-49AF98D1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486" y="86345"/>
            <a:ext cx="5656752" cy="1664396"/>
          </a:xfrm>
        </p:spPr>
        <p:txBody>
          <a:bodyPr>
            <a:noAutofit/>
          </a:bodyPr>
          <a:lstStyle/>
          <a:p>
            <a:r>
              <a:rPr lang="fr-FR" sz="3600" b="1" dirty="0">
                <a:solidFill>
                  <a:srgbClr val="FF0000"/>
                </a:solidFill>
                <a:latin typeface="+mn-lt"/>
              </a:rPr>
              <a:t>Emmanuel</a:t>
            </a:r>
            <a:r>
              <a:rPr lang="fr-FR" sz="3600" b="1" dirty="0">
                <a:latin typeface="+mn-lt"/>
              </a:rPr>
              <a:t> Macron</a:t>
            </a:r>
            <a:br>
              <a:rPr lang="fr-FR" sz="3600" dirty="0">
                <a:latin typeface="+mn-lt"/>
              </a:rPr>
            </a:br>
            <a:endParaRPr lang="fr-FR" sz="2800" dirty="0">
              <a:latin typeface="+mn-lt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259D64-7BC1-4D92-D249-BDE263993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51" y="1154764"/>
            <a:ext cx="7772400" cy="517350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9E39714-B2B4-C6B6-63C4-6E9A400B6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8137" y="1750741"/>
            <a:ext cx="6739547" cy="417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923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2D90A-9994-7C95-CD47-304C07CE6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755529-BA3E-64A7-2BA5-04D41BAE6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486" y="422011"/>
            <a:ext cx="5656752" cy="1664396"/>
          </a:xfrm>
        </p:spPr>
        <p:txBody>
          <a:bodyPr>
            <a:noAutofit/>
          </a:bodyPr>
          <a:lstStyle/>
          <a:p>
            <a:r>
              <a:rPr lang="fr-FR" sz="3600" b="1" dirty="0">
                <a:solidFill>
                  <a:srgbClr val="FF0000"/>
                </a:solidFill>
                <a:latin typeface="+mn-lt"/>
              </a:rPr>
              <a:t>Laurent</a:t>
            </a:r>
            <a:r>
              <a:rPr lang="fr-FR" sz="3600" b="1" dirty="0">
                <a:latin typeface="+mn-lt"/>
              </a:rPr>
              <a:t> Macron</a:t>
            </a:r>
            <a:br>
              <a:rPr lang="fr-FR" sz="3600" dirty="0">
                <a:latin typeface="+mn-lt"/>
              </a:rPr>
            </a:br>
            <a:r>
              <a:rPr lang="fr-FR" sz="2800" dirty="0">
                <a:latin typeface="+mn-lt"/>
              </a:rPr>
              <a:t>(frère cadet </a:t>
            </a:r>
            <a:br>
              <a:rPr lang="fr-FR" sz="2800" dirty="0">
                <a:latin typeface="+mn-lt"/>
              </a:rPr>
            </a:br>
            <a:r>
              <a:rPr lang="fr-FR" sz="2800" dirty="0">
                <a:latin typeface="+mn-lt"/>
              </a:rPr>
              <a:t>de Emmanuel Macron)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55E97B2-BB2F-F8CF-45F6-00AA8864C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5604" y="0"/>
            <a:ext cx="3846909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D644A9-C298-6D79-EC48-6F2949059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998" y="0"/>
            <a:ext cx="34460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113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12D21-B760-C641-DB3A-74C83A9B6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B91343B-039E-62E3-DD14-C5490BCD9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10" y="1983346"/>
            <a:ext cx="6530134" cy="434662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2EA960C-8171-F63C-1252-9400BB657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949" y="422011"/>
            <a:ext cx="6240041" cy="6240041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53E2E4B-02FB-AD89-8259-56F56E78D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486" y="422011"/>
            <a:ext cx="5008570" cy="1664396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+mn-lt"/>
              </a:rPr>
              <a:t>Les </a:t>
            </a:r>
            <a:r>
              <a:rPr lang="fr-FR" sz="3600" b="1" dirty="0">
                <a:solidFill>
                  <a:srgbClr val="FF0000"/>
                </a:solidFill>
                <a:latin typeface="+mn-lt"/>
              </a:rPr>
              <a:t>parents</a:t>
            </a:r>
            <a:r>
              <a:rPr lang="fr-FR" sz="3600" b="1" dirty="0">
                <a:latin typeface="+mn-lt"/>
              </a:rPr>
              <a:t> d’Emmanuel</a:t>
            </a:r>
            <a:br>
              <a:rPr lang="fr-FR" sz="3600" b="1" dirty="0">
                <a:latin typeface="+mn-lt"/>
              </a:rPr>
            </a:br>
            <a:r>
              <a:rPr lang="fr-FR" sz="3600" b="1" dirty="0">
                <a:latin typeface="+mn-lt"/>
              </a:rPr>
              <a:t>&amp; de Laurent Macron</a:t>
            </a:r>
            <a:endParaRPr lang="fr-FR" sz="2800" dirty="0">
              <a:latin typeface="+mn-lt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7F6C82-B1F7-BF7C-40EE-D1BF14CEA381}"/>
              </a:ext>
            </a:extLst>
          </p:cNvPr>
          <p:cNvSpPr txBox="1"/>
          <p:nvPr/>
        </p:nvSpPr>
        <p:spPr>
          <a:xfrm>
            <a:off x="3918031" y="5411692"/>
            <a:ext cx="3258274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latin typeface="+mn-lt"/>
              </a:rPr>
              <a:t>Françoise Noguès</a:t>
            </a:r>
            <a:endParaRPr lang="fr-FR" sz="32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5A64623-D491-96F9-D50D-C53BC66AE23B}"/>
              </a:ext>
            </a:extLst>
          </p:cNvPr>
          <p:cNvSpPr txBox="1"/>
          <p:nvPr/>
        </p:nvSpPr>
        <p:spPr>
          <a:xfrm>
            <a:off x="8030901" y="5411692"/>
            <a:ext cx="391803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latin typeface="+mn-lt"/>
              </a:rPr>
              <a:t> Jean-Michel Macron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583802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36D80-A08B-5B4E-D81D-01A5247E9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02F396-BBA1-7BA6-C1FC-7DE3905EB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6762" y="487805"/>
            <a:ext cx="2901977" cy="978526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+mn-lt"/>
              </a:rPr>
              <a:t>Zaza Dior</a:t>
            </a:r>
            <a:endParaRPr lang="fr-FR" sz="2800" dirty="0"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EAE7751-DF7E-BED8-44E7-988543190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30" y="1963295"/>
            <a:ext cx="5156521" cy="386739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6634C8-9B6A-EAD8-973F-B959F84F5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63295"/>
            <a:ext cx="5626100" cy="440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65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A7AD7-D599-11DC-AF8D-C4E5DFD65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9A01E-0B92-6F7B-E72F-36367DEC8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003" y="422011"/>
            <a:ext cx="2901977" cy="978526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+mn-lt"/>
              </a:rPr>
              <a:t>Zaza Dior</a:t>
            </a:r>
            <a:endParaRPr lang="fr-FR" sz="2800" dirty="0">
              <a:latin typeface="+mn-lt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957EC23-6901-5552-9CFB-5C89FC7DF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2467" y="611416"/>
            <a:ext cx="4566379" cy="50833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4E7F5F5-7187-314E-AEB6-E207958DA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6362" y="611416"/>
            <a:ext cx="3310057" cy="588454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6AD21C4-01A3-CABC-3269-1412B3224E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097" y="3492332"/>
            <a:ext cx="4141847" cy="300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944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7F59B-881B-DF45-D6D0-0DC3A6544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D487006-E0CA-3D47-62FB-88F16DC44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615" y="409527"/>
            <a:ext cx="4927600" cy="5816600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3F728C24-D535-BBF0-DA7D-83E7B8AF7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619" y="211015"/>
            <a:ext cx="2901977" cy="2321168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+mn-lt"/>
              </a:rPr>
              <a:t>Patrick </a:t>
            </a:r>
            <a:r>
              <a:rPr lang="fr-FR" sz="3600" b="1" dirty="0" err="1">
                <a:latin typeface="+mn-lt"/>
              </a:rPr>
              <a:t>Bui</a:t>
            </a:r>
            <a:br>
              <a:rPr lang="fr-FR" sz="3600" b="1" dirty="0">
                <a:latin typeface="+mn-lt"/>
              </a:rPr>
            </a:br>
            <a:r>
              <a:rPr lang="fr-FR" sz="2400" b="1" dirty="0">
                <a:latin typeface="+mn-lt"/>
              </a:rPr>
              <a:t>Chirurgien dans la féminisation des personnes trans</a:t>
            </a:r>
            <a:endParaRPr lang="fr-FR" sz="2400" dirty="0">
              <a:latin typeface="+mn-lt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88B57E-3272-E04A-BB31-E88EBF2C4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730" y="1664677"/>
            <a:ext cx="3801208" cy="456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220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4A3FD-B00E-8394-A218-D1DBCC242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F3BA55BA-CC8F-D021-399A-D18D34308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219" y="438150"/>
            <a:ext cx="2901977" cy="2110153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+mn-lt"/>
              </a:rPr>
              <a:t>Brigitte </a:t>
            </a:r>
            <a:br>
              <a:rPr lang="fr-FR" sz="3600" b="1" dirty="0">
                <a:latin typeface="+mn-lt"/>
              </a:rPr>
            </a:br>
            <a:r>
              <a:rPr lang="fr-FR" sz="2400" b="1" dirty="0">
                <a:latin typeface="+mn-lt"/>
              </a:rPr>
              <a:t>hospitalisée</a:t>
            </a:r>
            <a:br>
              <a:rPr lang="fr-FR" sz="2400" b="1" dirty="0">
                <a:latin typeface="+mn-lt"/>
              </a:rPr>
            </a:br>
            <a:r>
              <a:rPr lang="fr-FR" sz="2400" b="1" dirty="0">
                <a:latin typeface="+mn-lt"/>
              </a:rPr>
              <a:t>dans la clinique </a:t>
            </a:r>
            <a:br>
              <a:rPr lang="fr-FR" sz="2400" b="1" dirty="0">
                <a:latin typeface="+mn-lt"/>
              </a:rPr>
            </a:br>
            <a:r>
              <a:rPr lang="fr-FR" sz="2400" b="1" dirty="0">
                <a:latin typeface="+mn-lt"/>
              </a:rPr>
              <a:t>où opère Patrick </a:t>
            </a:r>
            <a:r>
              <a:rPr lang="fr-FR" sz="2400" b="1" dirty="0" err="1">
                <a:latin typeface="+mn-lt"/>
              </a:rPr>
              <a:t>Bui</a:t>
            </a:r>
            <a:br>
              <a:rPr lang="fr-FR" sz="2400" b="1" dirty="0">
                <a:latin typeface="+mn-lt"/>
              </a:rPr>
            </a:br>
            <a:r>
              <a:rPr lang="fr-FR" sz="2400" b="1" dirty="0">
                <a:latin typeface="+mn-lt"/>
              </a:rPr>
              <a:t>(2019)</a:t>
            </a:r>
            <a:endParaRPr lang="fr-FR" sz="2400" dirty="0">
              <a:latin typeface="+mn-lt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74EAEAB-21CF-5042-B009-76F9F5DD8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3500" y="438150"/>
            <a:ext cx="4445000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619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7B219-03BF-5990-E807-7E7A2B0DA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487CB29-8766-EAD9-7522-4ED61DA23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496" y="434200"/>
            <a:ext cx="8376634" cy="5989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9986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71AD7-9D5F-5297-31CB-BC7013E8E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96F45DFB-A83B-8702-F987-8CD6485BB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41" y="575416"/>
            <a:ext cx="3556675" cy="978526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+mn-lt"/>
              </a:rPr>
              <a:t>Isabelle Ferreira &amp; la Loi </a:t>
            </a:r>
            <a:r>
              <a:rPr lang="fr-FR" sz="3600" b="1" dirty="0" err="1">
                <a:latin typeface="+mn-lt"/>
              </a:rPr>
              <a:t>Schiappa</a:t>
            </a:r>
            <a:endParaRPr lang="fr-FR" sz="2400" dirty="0"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09DDC6-6AEF-7AC8-EB0C-42BD17608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4005" y="0"/>
            <a:ext cx="4123990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46065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8971B-A9E7-39D3-0A56-D904EB982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DA40F55-A7A7-73C8-2D67-3F9E38C35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931" y="0"/>
            <a:ext cx="4146137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BD13CB6-6E54-0AE4-A4AE-C9DDE4924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256" y="317839"/>
            <a:ext cx="3556675" cy="978526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+mn-lt"/>
              </a:rPr>
              <a:t>Loi </a:t>
            </a:r>
            <a:r>
              <a:rPr lang="fr-FR" sz="3600" b="1" dirty="0" err="1">
                <a:latin typeface="+mn-lt"/>
              </a:rPr>
              <a:t>Schiappa</a:t>
            </a:r>
            <a:br>
              <a:rPr lang="fr-FR" sz="3600" b="1" dirty="0">
                <a:latin typeface="+mn-lt"/>
              </a:rPr>
            </a:br>
            <a:r>
              <a:rPr lang="fr-FR" sz="2400" dirty="0">
                <a:latin typeface="+mn-lt"/>
              </a:rPr>
              <a:t>(du 3 août 2018)</a:t>
            </a:r>
          </a:p>
        </p:txBody>
      </p:sp>
    </p:spTree>
    <p:extLst>
      <p:ext uri="{BB962C8B-B14F-4D97-AF65-F5344CB8AC3E}">
        <p14:creationId xmlns:p14="http://schemas.microsoft.com/office/powerpoint/2010/main" val="147913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4A8FC-2ED4-4515-0138-E19755CC0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235CC5D-437A-E6EC-7046-F26FA4056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256" y="317839"/>
            <a:ext cx="3556675" cy="978526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+mn-lt"/>
              </a:rPr>
              <a:t>Loi </a:t>
            </a:r>
            <a:r>
              <a:rPr lang="fr-FR" sz="3600" b="1" dirty="0" err="1">
                <a:latin typeface="+mn-lt"/>
              </a:rPr>
              <a:t>Schiappa</a:t>
            </a:r>
            <a:br>
              <a:rPr lang="fr-FR" sz="3600" b="1" dirty="0">
                <a:latin typeface="+mn-lt"/>
              </a:rPr>
            </a:br>
            <a:r>
              <a:rPr lang="fr-FR" sz="2400" dirty="0">
                <a:latin typeface="+mn-lt"/>
              </a:rPr>
              <a:t>(du 3 août 2018)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F14C56-714C-5030-475F-3AFBD57F4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939" y="0"/>
            <a:ext cx="3931622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7E7A6D-C97C-7A66-B2DE-6E13B07B5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796" y="0"/>
            <a:ext cx="3914023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64106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DAE45-EB2C-3AA4-72E9-4E0A5C465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08EF6713-DC31-D7E4-9069-0D82704D6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256" y="317839"/>
            <a:ext cx="3556675" cy="978526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+mn-lt"/>
              </a:rPr>
              <a:t>Loi </a:t>
            </a:r>
            <a:r>
              <a:rPr lang="fr-FR" sz="3600" b="1" dirty="0" err="1">
                <a:latin typeface="+mn-lt"/>
              </a:rPr>
              <a:t>Schiappa</a:t>
            </a:r>
            <a:br>
              <a:rPr lang="fr-FR" sz="3600" b="1" dirty="0">
                <a:latin typeface="+mn-lt"/>
              </a:rPr>
            </a:br>
            <a:r>
              <a:rPr lang="fr-FR" sz="2400" dirty="0">
                <a:latin typeface="+mn-lt"/>
              </a:rPr>
              <a:t>(du 3 août 2018)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220685-0DC3-607A-00A3-561B33586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550" y="260350"/>
            <a:ext cx="4406900" cy="63373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57746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AC63E-F226-570A-B4EB-4C249FAF7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5BD7E0C-7CCF-04AE-2A11-884BDCE25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553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CFEAF1D-222F-7447-8FAF-109D14AC1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629400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A94AC319-D8F0-9A4A-8F29-6B38C18492BE}"/>
              </a:ext>
            </a:extLst>
          </p:cNvPr>
          <p:cNvSpPr/>
          <p:nvPr/>
        </p:nvSpPr>
        <p:spPr>
          <a:xfrm>
            <a:off x="2118731" y="1495709"/>
            <a:ext cx="1474434" cy="1933291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2767F68F-F208-BA47-AF66-A070FF45DC2D}"/>
              </a:ext>
            </a:extLst>
          </p:cNvPr>
          <p:cNvSpPr/>
          <p:nvPr/>
        </p:nvSpPr>
        <p:spPr>
          <a:xfrm>
            <a:off x="6519746" y="2796685"/>
            <a:ext cx="1474434" cy="1933291"/>
          </a:xfrm>
          <a:prstGeom prst="ellipse">
            <a:avLst/>
          </a:prstGeom>
          <a:noFill/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4533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7B24C56-1367-0544-9129-0A9B73DD7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206" y="76974"/>
            <a:ext cx="10220393" cy="678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3520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FC00D8C-B28A-C842-A5DC-B8C0C1BA0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817" y="0"/>
            <a:ext cx="3960091" cy="6858000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07CA696D-335A-0F4A-87D0-29C599601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486" y="86345"/>
            <a:ext cx="4659353" cy="1664396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+mn-lt"/>
              </a:rPr>
              <a:t>Jean-Michel </a:t>
            </a:r>
            <a:r>
              <a:rPr lang="fr-FR" sz="3600" b="1" dirty="0" err="1">
                <a:latin typeface="+mn-lt"/>
              </a:rPr>
              <a:t>Trogneux</a:t>
            </a:r>
            <a:br>
              <a:rPr lang="fr-FR" sz="3600" dirty="0"/>
            </a:br>
            <a:r>
              <a:rPr lang="fr-FR" sz="3600" dirty="0">
                <a:latin typeface="+mn-lt"/>
              </a:rPr>
              <a:t>le 15.12.21</a:t>
            </a:r>
          </a:p>
        </p:txBody>
      </p:sp>
    </p:spTree>
    <p:extLst>
      <p:ext uri="{BB962C8B-B14F-4D97-AF65-F5344CB8AC3E}">
        <p14:creationId xmlns:p14="http://schemas.microsoft.com/office/powerpoint/2010/main" val="943304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504FB94-65DD-3246-9EE2-FD8F44E8F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867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61D4171-FDFD-0C40-8B88-EB54DA7CC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4580EA-539A-6C4A-A1B0-998098FA7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767" y="0"/>
            <a:ext cx="10250466" cy="685800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63E3A121-D017-094B-AC93-E542FCE84C8A}"/>
              </a:ext>
            </a:extLst>
          </p:cNvPr>
          <p:cNvSpPr txBox="1">
            <a:spLocks/>
          </p:cNvSpPr>
          <p:nvPr/>
        </p:nvSpPr>
        <p:spPr>
          <a:xfrm>
            <a:off x="522292" y="894866"/>
            <a:ext cx="4093370" cy="74874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 dirty="0">
                <a:latin typeface="+mn-lt"/>
              </a:rPr>
              <a:t>Brigitte Macron</a:t>
            </a:r>
          </a:p>
        </p:txBody>
      </p:sp>
    </p:spTree>
    <p:extLst>
      <p:ext uri="{BB962C8B-B14F-4D97-AF65-F5344CB8AC3E}">
        <p14:creationId xmlns:p14="http://schemas.microsoft.com/office/powerpoint/2010/main" val="23051387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3E3A121-D017-094B-AC93-E542FCE84C8A}"/>
              </a:ext>
            </a:extLst>
          </p:cNvPr>
          <p:cNvSpPr txBox="1">
            <a:spLocks/>
          </p:cNvSpPr>
          <p:nvPr/>
        </p:nvSpPr>
        <p:spPr>
          <a:xfrm>
            <a:off x="269487" y="86344"/>
            <a:ext cx="4093370" cy="2866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+mn-lt"/>
              </a:rPr>
              <a:t>Brigitte Macron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61D4171-FDFD-0C40-8B88-EB54DA7CC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5236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3E3A121-D017-094B-AC93-E542FCE84C8A}"/>
              </a:ext>
            </a:extLst>
          </p:cNvPr>
          <p:cNvSpPr txBox="1">
            <a:spLocks/>
          </p:cNvSpPr>
          <p:nvPr/>
        </p:nvSpPr>
        <p:spPr>
          <a:xfrm>
            <a:off x="269487" y="86344"/>
            <a:ext cx="4093370" cy="2866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+mn-lt"/>
              </a:rPr>
              <a:t>Brigitte Macron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61C862-773B-F442-82B4-8BF7CB7EB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166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3E3A121-D017-094B-AC93-E542FCE84C8A}"/>
              </a:ext>
            </a:extLst>
          </p:cNvPr>
          <p:cNvSpPr txBox="1">
            <a:spLocks/>
          </p:cNvSpPr>
          <p:nvPr/>
        </p:nvSpPr>
        <p:spPr>
          <a:xfrm>
            <a:off x="269487" y="86344"/>
            <a:ext cx="4093370" cy="2866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+mn-lt"/>
              </a:rPr>
              <a:t>Jean-Michel </a:t>
            </a:r>
            <a:r>
              <a:rPr lang="fr-FR" sz="3600" b="1" dirty="0" err="1">
                <a:latin typeface="+mn-lt"/>
              </a:rPr>
              <a:t>Trogneux</a:t>
            </a:r>
            <a:endParaRPr lang="fr-FR" sz="3600" b="1" dirty="0">
              <a:latin typeface="+mn-lt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CD6AD1C-A390-3346-808F-F151D032E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4855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539FDAE-B35E-8F4F-9A3D-06A11B520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9100" y="512762"/>
            <a:ext cx="6273800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6977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3E3A121-D017-094B-AC93-E542FCE84C8A}"/>
              </a:ext>
            </a:extLst>
          </p:cNvPr>
          <p:cNvSpPr txBox="1">
            <a:spLocks/>
          </p:cNvSpPr>
          <p:nvPr/>
        </p:nvSpPr>
        <p:spPr>
          <a:xfrm>
            <a:off x="461855" y="414492"/>
            <a:ext cx="3645878" cy="10091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+mn-lt"/>
              </a:rPr>
              <a:t>Brigitte Macron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AF1DBB7-4D01-F145-9D18-4B9D211F7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7733" y="0"/>
            <a:ext cx="3976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613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8F27C3E-46B2-3145-9570-1DB96BA59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450" y="647700"/>
            <a:ext cx="9817100" cy="5562600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9947416B-F546-8E40-BCEB-372146606ED1}"/>
              </a:ext>
            </a:extLst>
          </p:cNvPr>
          <p:cNvSpPr txBox="1">
            <a:spLocks/>
          </p:cNvSpPr>
          <p:nvPr/>
        </p:nvSpPr>
        <p:spPr>
          <a:xfrm>
            <a:off x="1187450" y="-486533"/>
            <a:ext cx="10735064" cy="16643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+mn-lt"/>
              </a:rPr>
              <a:t>La « seule photo publique du 1</a:t>
            </a:r>
            <a:r>
              <a:rPr lang="fr-FR" sz="3600" b="1" baseline="30000" dirty="0">
                <a:latin typeface="+mn-lt"/>
              </a:rPr>
              <a:t>er</a:t>
            </a:r>
            <a:r>
              <a:rPr lang="fr-FR" sz="3600" b="1" dirty="0">
                <a:latin typeface="+mn-lt"/>
              </a:rPr>
              <a:t> mari de Brigitte »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DFF7C35-721F-994B-88F7-CDDF6AF64E9D}"/>
              </a:ext>
            </a:extLst>
          </p:cNvPr>
          <p:cNvSpPr txBox="1">
            <a:spLocks/>
          </p:cNvSpPr>
          <p:nvPr/>
        </p:nvSpPr>
        <p:spPr>
          <a:xfrm>
            <a:off x="1075445" y="5680137"/>
            <a:ext cx="10735064" cy="16643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>
                <a:latin typeface="+mn-lt"/>
              </a:rPr>
              <a:t>source : </a:t>
            </a:r>
            <a:r>
              <a:rPr lang="fr-FR" sz="2400" dirty="0" err="1">
                <a:latin typeface="+mn-lt"/>
              </a:rPr>
              <a:t>Closer</a:t>
            </a:r>
            <a:endParaRPr lang="fr-F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39351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495BD09-ED3C-144C-BC10-A07551A2B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0571" y="0"/>
            <a:ext cx="3857625" cy="6858000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608B9595-3533-D24F-BB74-5E7E339C2F65}"/>
              </a:ext>
            </a:extLst>
          </p:cNvPr>
          <p:cNvSpPr txBox="1">
            <a:spLocks/>
          </p:cNvSpPr>
          <p:nvPr/>
        </p:nvSpPr>
        <p:spPr>
          <a:xfrm>
            <a:off x="129830" y="-425895"/>
            <a:ext cx="4849793" cy="2767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latin typeface="+mn-lt"/>
              </a:rPr>
              <a:t>Le couple </a:t>
            </a:r>
          </a:p>
          <a:p>
            <a:r>
              <a:rPr lang="fr-FR" sz="3600" b="1" dirty="0">
                <a:latin typeface="+mn-lt"/>
              </a:rPr>
              <a:t>Brigitte </a:t>
            </a:r>
            <a:r>
              <a:rPr lang="fr-FR" sz="3600" b="1" dirty="0" err="1">
                <a:latin typeface="+mn-lt"/>
              </a:rPr>
              <a:t>Trogneux</a:t>
            </a:r>
            <a:r>
              <a:rPr lang="fr-FR" sz="3600" b="1" dirty="0">
                <a:latin typeface="+mn-lt"/>
              </a:rPr>
              <a:t> &amp; </a:t>
            </a:r>
          </a:p>
          <a:p>
            <a:r>
              <a:rPr lang="fr-FR" sz="3600" b="1" dirty="0">
                <a:latin typeface="+mn-lt"/>
              </a:rPr>
              <a:t>« André-Louis </a:t>
            </a:r>
            <a:r>
              <a:rPr lang="fr-FR" sz="3600" b="1" dirty="0" err="1">
                <a:latin typeface="+mn-lt"/>
              </a:rPr>
              <a:t>Auzière</a:t>
            </a:r>
            <a:r>
              <a:rPr lang="fr-FR" sz="3600" b="1" dirty="0">
                <a:latin typeface="+mn-lt"/>
              </a:rPr>
              <a:t> »</a:t>
            </a:r>
          </a:p>
        </p:txBody>
      </p:sp>
    </p:spTree>
    <p:extLst>
      <p:ext uri="{BB962C8B-B14F-4D97-AF65-F5344CB8AC3E}">
        <p14:creationId xmlns:p14="http://schemas.microsoft.com/office/powerpoint/2010/main" val="40791827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947416B-F546-8E40-BCEB-372146606ED1}"/>
              </a:ext>
            </a:extLst>
          </p:cNvPr>
          <p:cNvSpPr txBox="1">
            <a:spLocks/>
          </p:cNvSpPr>
          <p:nvPr/>
        </p:nvSpPr>
        <p:spPr>
          <a:xfrm>
            <a:off x="129831" y="-106405"/>
            <a:ext cx="4265899" cy="23868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u="sng" dirty="0" err="1">
                <a:latin typeface="+mn-lt"/>
              </a:rPr>
              <a:t>JEAN</a:t>
            </a:r>
            <a:r>
              <a:rPr lang="fr-FR" sz="3600" b="1" dirty="0" err="1">
                <a:latin typeface="+mn-lt"/>
              </a:rPr>
              <a:t>-Louis</a:t>
            </a:r>
            <a:r>
              <a:rPr lang="fr-FR" sz="3600" b="1" dirty="0">
                <a:latin typeface="+mn-lt"/>
              </a:rPr>
              <a:t> </a:t>
            </a:r>
            <a:r>
              <a:rPr lang="fr-FR" sz="3600" b="1" dirty="0" err="1">
                <a:latin typeface="+mn-lt"/>
              </a:rPr>
              <a:t>Auzière</a:t>
            </a:r>
            <a:endParaRPr lang="fr-FR" sz="3600" b="1" dirty="0">
              <a:latin typeface="+mn-lt"/>
            </a:endParaRPr>
          </a:p>
          <a:p>
            <a:r>
              <a:rPr lang="fr-FR" sz="3200" dirty="0">
                <a:latin typeface="+mn-lt"/>
              </a:rPr>
              <a:t>(mari de Catherine </a:t>
            </a:r>
          </a:p>
          <a:p>
            <a:r>
              <a:rPr lang="fr-FR" sz="3200" dirty="0" err="1">
                <a:latin typeface="+mn-lt"/>
              </a:rPr>
              <a:t>Audoy</a:t>
            </a:r>
            <a:r>
              <a:rPr lang="fr-FR" sz="3200" dirty="0">
                <a:latin typeface="+mn-lt"/>
              </a:rPr>
              <a:t>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5523EFC-E635-2F41-AA9F-839F1CBA4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9866" y="0"/>
            <a:ext cx="38522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8355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947416B-F546-8E40-BCEB-372146606ED1}"/>
              </a:ext>
            </a:extLst>
          </p:cNvPr>
          <p:cNvSpPr txBox="1">
            <a:spLocks/>
          </p:cNvSpPr>
          <p:nvPr/>
        </p:nvSpPr>
        <p:spPr>
          <a:xfrm>
            <a:off x="129831" y="0"/>
            <a:ext cx="4265899" cy="23868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+mn-lt"/>
              </a:rPr>
              <a:t>Acte de décès</a:t>
            </a:r>
          </a:p>
          <a:p>
            <a:r>
              <a:rPr lang="fr-FR" sz="3600" b="1" dirty="0">
                <a:latin typeface="+mn-lt"/>
              </a:rPr>
              <a:t>de </a:t>
            </a:r>
          </a:p>
          <a:p>
            <a:r>
              <a:rPr lang="fr-FR" sz="3600" b="1" dirty="0">
                <a:latin typeface="+mn-lt"/>
              </a:rPr>
              <a:t>André-Louis </a:t>
            </a:r>
            <a:r>
              <a:rPr lang="fr-FR" sz="3600" b="1" dirty="0" err="1">
                <a:latin typeface="+mn-lt"/>
              </a:rPr>
              <a:t>Auzière</a:t>
            </a:r>
            <a:endParaRPr lang="fr-FR" sz="3600" b="1" dirty="0">
              <a:latin typeface="+mn-lt"/>
            </a:endParaRPr>
          </a:p>
          <a:p>
            <a:r>
              <a:rPr lang="fr-FR" sz="3600" dirty="0">
                <a:latin typeface="+mn-lt"/>
              </a:rPr>
              <a:t>24.12.2019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CDB8D62-8907-3640-8FD6-A3A858B95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460" y="0"/>
            <a:ext cx="65136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5760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D0FFF0B-C1DE-524D-9A49-284FBBB5B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785" y="0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88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8FEFA0A-A026-B748-84FF-644DD1A87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7131" y="0"/>
            <a:ext cx="5934167" cy="6858000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EE3F7BC7-2A09-F545-8E3C-B95D0F2E3A3D}"/>
              </a:ext>
            </a:extLst>
          </p:cNvPr>
          <p:cNvSpPr txBox="1">
            <a:spLocks/>
          </p:cNvSpPr>
          <p:nvPr/>
        </p:nvSpPr>
        <p:spPr>
          <a:xfrm>
            <a:off x="269486" y="86345"/>
            <a:ext cx="4349747" cy="16643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+mn-lt"/>
              </a:rPr>
              <a:t>Laurence </a:t>
            </a:r>
            <a:r>
              <a:rPr lang="fr-FR" sz="3600" b="1" dirty="0" err="1">
                <a:latin typeface="+mn-lt"/>
              </a:rPr>
              <a:t>Auzière</a:t>
            </a:r>
            <a:endParaRPr lang="fr-FR" sz="3600" b="1" dirty="0">
              <a:latin typeface="+mn-lt"/>
            </a:endParaRPr>
          </a:p>
          <a:p>
            <a:r>
              <a:rPr lang="fr-FR" sz="3200" dirty="0">
                <a:latin typeface="+mn-lt"/>
              </a:rPr>
              <a:t>(née en 1977)</a:t>
            </a:r>
          </a:p>
        </p:txBody>
      </p:sp>
    </p:spTree>
    <p:extLst>
      <p:ext uri="{BB962C8B-B14F-4D97-AF65-F5344CB8AC3E}">
        <p14:creationId xmlns:p14="http://schemas.microsoft.com/office/powerpoint/2010/main" val="34447075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5B0FFC0-D8C9-8148-A66B-4CC5E449F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9405" y="185393"/>
            <a:ext cx="4572000" cy="6497053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7BC0BF86-CBB7-7041-8089-5E6C01A62B31}"/>
              </a:ext>
            </a:extLst>
          </p:cNvPr>
          <p:cNvSpPr txBox="1">
            <a:spLocks/>
          </p:cNvSpPr>
          <p:nvPr/>
        </p:nvSpPr>
        <p:spPr>
          <a:xfrm>
            <a:off x="269486" y="86345"/>
            <a:ext cx="4349747" cy="16643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+mn-lt"/>
              </a:rPr>
              <a:t>Tiphaine </a:t>
            </a:r>
            <a:r>
              <a:rPr lang="fr-FR" sz="3600" b="1" dirty="0" err="1">
                <a:latin typeface="+mn-lt"/>
              </a:rPr>
              <a:t>Auzière</a:t>
            </a:r>
            <a:endParaRPr lang="fr-FR" sz="3600" b="1" dirty="0">
              <a:latin typeface="+mn-lt"/>
            </a:endParaRPr>
          </a:p>
          <a:p>
            <a:r>
              <a:rPr lang="fr-FR" sz="3200" dirty="0">
                <a:latin typeface="+mn-lt"/>
              </a:rPr>
              <a:t>(née en 1984)</a:t>
            </a:r>
          </a:p>
        </p:txBody>
      </p:sp>
    </p:spTree>
    <p:extLst>
      <p:ext uri="{BB962C8B-B14F-4D97-AF65-F5344CB8AC3E}">
        <p14:creationId xmlns:p14="http://schemas.microsoft.com/office/powerpoint/2010/main" val="17233802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BC0BF86-CBB7-7041-8089-5E6C01A62B31}"/>
              </a:ext>
            </a:extLst>
          </p:cNvPr>
          <p:cNvSpPr txBox="1">
            <a:spLocks/>
          </p:cNvSpPr>
          <p:nvPr/>
        </p:nvSpPr>
        <p:spPr>
          <a:xfrm>
            <a:off x="269486" y="86345"/>
            <a:ext cx="4349747" cy="16643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+mn-lt"/>
              </a:rPr>
              <a:t>Tiphaine </a:t>
            </a:r>
            <a:r>
              <a:rPr lang="fr-FR" sz="3600" b="1" dirty="0" err="1">
                <a:latin typeface="+mn-lt"/>
              </a:rPr>
              <a:t>Auzière</a:t>
            </a:r>
            <a:endParaRPr lang="fr-FR" sz="3600" b="1" dirty="0">
              <a:latin typeface="+mn-lt"/>
            </a:endParaRPr>
          </a:p>
          <a:p>
            <a:r>
              <a:rPr lang="fr-FR" sz="3200" dirty="0">
                <a:latin typeface="+mn-lt"/>
              </a:rPr>
              <a:t>Et sa maman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A3BEC40-9EC6-A74D-BA1E-615D334B7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0628" y="413989"/>
            <a:ext cx="5089882" cy="619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1766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8474A68-C8C5-5B4B-8689-A56EFB98BF85}"/>
              </a:ext>
            </a:extLst>
          </p:cNvPr>
          <p:cNvSpPr txBox="1">
            <a:spLocks/>
          </p:cNvSpPr>
          <p:nvPr/>
        </p:nvSpPr>
        <p:spPr>
          <a:xfrm>
            <a:off x="269486" y="86345"/>
            <a:ext cx="4349747" cy="16643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+mn-lt"/>
              </a:rPr>
              <a:t>Brigitte Macron</a:t>
            </a:r>
          </a:p>
          <a:p>
            <a:r>
              <a:rPr lang="fr-FR" sz="3200" dirty="0">
                <a:latin typeface="+mn-lt"/>
              </a:rPr>
              <a:t>Et ses filles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A1E0323-3A25-DB43-88D9-B9A8DF848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982" y="1024364"/>
            <a:ext cx="7752418" cy="533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7470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8474A68-C8C5-5B4B-8689-A56EFB98BF85}"/>
              </a:ext>
            </a:extLst>
          </p:cNvPr>
          <p:cNvSpPr txBox="1">
            <a:spLocks/>
          </p:cNvSpPr>
          <p:nvPr/>
        </p:nvSpPr>
        <p:spPr>
          <a:xfrm>
            <a:off x="269486" y="86345"/>
            <a:ext cx="4349747" cy="16643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+mn-lt"/>
              </a:rPr>
              <a:t>Sébastien </a:t>
            </a:r>
            <a:r>
              <a:rPr lang="fr-FR" sz="3600" b="1" dirty="0" err="1">
                <a:latin typeface="+mn-lt"/>
              </a:rPr>
              <a:t>Auzière</a:t>
            </a:r>
            <a:endParaRPr lang="fr-FR" sz="3600" b="1" dirty="0">
              <a:latin typeface="+mn-lt"/>
            </a:endParaRPr>
          </a:p>
          <a:p>
            <a:r>
              <a:rPr lang="fr-FR" sz="3200" dirty="0">
                <a:latin typeface="+mn-lt"/>
              </a:rPr>
              <a:t>(né en 1975)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8C38-0BED-A74C-AFDB-A24DECFB3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6285" y="0"/>
            <a:ext cx="42594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312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60AC3F2-1B1E-9C43-AAE1-E6237E72A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621" y="346175"/>
            <a:ext cx="5690839" cy="569083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12DF1945-CFED-1D4E-9F0F-BCE4A896A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486" y="86344"/>
            <a:ext cx="4362475" cy="2327071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+mn-lt"/>
              </a:rPr>
              <a:t>Catherine </a:t>
            </a:r>
            <a:br>
              <a:rPr lang="fr-FR" sz="3600" b="1" dirty="0">
                <a:latin typeface="+mn-lt"/>
              </a:rPr>
            </a:br>
            <a:r>
              <a:rPr lang="fr-FR" sz="3600" b="1" dirty="0" err="1">
                <a:latin typeface="+mn-lt"/>
              </a:rPr>
              <a:t>Audoy-Auzière</a:t>
            </a:r>
            <a:br>
              <a:rPr lang="fr-FR" sz="3600" b="1" dirty="0">
                <a:latin typeface="+mn-lt"/>
              </a:rPr>
            </a:br>
            <a:r>
              <a:rPr lang="fr-FR" sz="3600" dirty="0"/>
              <a:t>(épouse actuelle</a:t>
            </a:r>
            <a:br>
              <a:rPr lang="fr-FR" sz="3600" dirty="0"/>
            </a:br>
            <a:r>
              <a:rPr lang="fr-FR" sz="3600" dirty="0"/>
              <a:t>de Jean-Louis </a:t>
            </a:r>
            <a:r>
              <a:rPr lang="fr-FR" sz="3600" dirty="0" err="1"/>
              <a:t>Auzière</a:t>
            </a:r>
            <a:r>
              <a:rPr lang="fr-FR" sz="3600" dirty="0"/>
              <a:t>)</a:t>
            </a:r>
            <a:endParaRPr lang="fr-FR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27200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947416B-F546-8E40-BCEB-372146606ED1}"/>
              </a:ext>
            </a:extLst>
          </p:cNvPr>
          <p:cNvSpPr txBox="1">
            <a:spLocks/>
          </p:cNvSpPr>
          <p:nvPr/>
        </p:nvSpPr>
        <p:spPr>
          <a:xfrm>
            <a:off x="0" y="-395079"/>
            <a:ext cx="10600598" cy="2767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+mn-lt"/>
              </a:rPr>
              <a:t>Brigitte candidate</a:t>
            </a:r>
          </a:p>
          <a:p>
            <a:r>
              <a:rPr lang="fr-FR" sz="3200" dirty="0">
                <a:latin typeface="+mn-lt"/>
              </a:rPr>
              <a:t>Aux élections municipales </a:t>
            </a:r>
          </a:p>
          <a:p>
            <a:r>
              <a:rPr lang="fr-FR" sz="3200" dirty="0">
                <a:latin typeface="+mn-lt"/>
              </a:rPr>
              <a:t>de Truchtersheim</a:t>
            </a:r>
          </a:p>
          <a:p>
            <a:r>
              <a:rPr lang="fr-FR" sz="3200" b="1" dirty="0">
                <a:latin typeface="+mn-lt"/>
              </a:rPr>
              <a:t>1989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29EB965-138A-034B-9307-D500DF9D7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2338" y="0"/>
            <a:ext cx="4526669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A02BBEC-E72C-B447-B287-B28B52715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647" y="2208347"/>
            <a:ext cx="3136900" cy="38735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F4F8C5DC-1FE5-194F-A6DB-7A1B3D196059}"/>
              </a:ext>
            </a:extLst>
          </p:cNvPr>
          <p:cNvSpPr/>
          <p:nvPr/>
        </p:nvSpPr>
        <p:spPr>
          <a:xfrm>
            <a:off x="6321961" y="535812"/>
            <a:ext cx="1487277" cy="1984827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ADEDF80-5EC0-EE48-B070-96C5159ED7AE}"/>
              </a:ext>
            </a:extLst>
          </p:cNvPr>
          <p:cNvCxnSpPr>
            <a:cxnSpLocks/>
          </p:cNvCxnSpPr>
          <p:nvPr/>
        </p:nvCxnSpPr>
        <p:spPr>
          <a:xfrm flipV="1">
            <a:off x="671647" y="699100"/>
            <a:ext cx="5962072" cy="1475753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D821D20-CD63-6E42-B7D2-E530FA80A0A2}"/>
              </a:ext>
            </a:extLst>
          </p:cNvPr>
          <p:cNvCxnSpPr>
            <a:cxnSpLocks/>
          </p:cNvCxnSpPr>
          <p:nvPr/>
        </p:nvCxnSpPr>
        <p:spPr>
          <a:xfrm flipV="1">
            <a:off x="3808547" y="2435482"/>
            <a:ext cx="3536633" cy="3646366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44D51C81-4AC8-D442-8961-6D1B88DDB1EF}"/>
              </a:ext>
            </a:extLst>
          </p:cNvPr>
          <p:cNvSpPr/>
          <p:nvPr/>
        </p:nvSpPr>
        <p:spPr>
          <a:xfrm>
            <a:off x="4672338" y="1379095"/>
            <a:ext cx="1585243" cy="1056387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305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947416B-F546-8E40-BCEB-372146606ED1}"/>
              </a:ext>
            </a:extLst>
          </p:cNvPr>
          <p:cNvSpPr txBox="1">
            <a:spLocks/>
          </p:cNvSpPr>
          <p:nvPr/>
        </p:nvSpPr>
        <p:spPr>
          <a:xfrm>
            <a:off x="107797" y="177800"/>
            <a:ext cx="4530304" cy="2767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+mn-lt"/>
              </a:rPr>
              <a:t>Brigitte (??)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9E28AA7-B2A0-7C47-A0C1-48EA268CC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155" y="177800"/>
            <a:ext cx="65024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071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947416B-F546-8E40-BCEB-372146606ED1}"/>
              </a:ext>
            </a:extLst>
          </p:cNvPr>
          <p:cNvSpPr txBox="1">
            <a:spLocks/>
          </p:cNvSpPr>
          <p:nvPr/>
        </p:nvSpPr>
        <p:spPr>
          <a:xfrm>
            <a:off x="107797" y="177800"/>
            <a:ext cx="4530304" cy="2767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+mn-lt"/>
              </a:rPr>
              <a:t>Monique </a:t>
            </a:r>
            <a:r>
              <a:rPr lang="fr-FR" sz="3600" b="1" dirty="0" err="1">
                <a:latin typeface="+mn-lt"/>
              </a:rPr>
              <a:t>Trogneux</a:t>
            </a:r>
            <a:r>
              <a:rPr lang="fr-FR" sz="3600" b="1" dirty="0">
                <a:latin typeface="+mn-lt"/>
              </a:rPr>
              <a:t> </a:t>
            </a:r>
          </a:p>
          <a:p>
            <a:r>
              <a:rPr lang="fr-FR" sz="3600" dirty="0">
                <a:latin typeface="+mn-lt"/>
              </a:rPr>
              <a:t>(la plus jeune sœur </a:t>
            </a:r>
          </a:p>
          <a:p>
            <a:r>
              <a:rPr lang="fr-FR" sz="3600" dirty="0">
                <a:latin typeface="+mn-lt"/>
              </a:rPr>
              <a:t>de Jean-Michel) </a:t>
            </a:r>
            <a:endParaRPr lang="fr-FR" sz="3600" b="1" dirty="0">
              <a:latin typeface="+mn-lt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B602AA-7711-C14C-BC55-435A80B4E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6486" y="177800"/>
            <a:ext cx="65024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7649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CFEAF1D-222F-7447-8FAF-109D14AC1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629400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23809DF0-7650-F94D-A06B-2149D71CDB2E}"/>
              </a:ext>
            </a:extLst>
          </p:cNvPr>
          <p:cNvSpPr/>
          <p:nvPr/>
        </p:nvSpPr>
        <p:spPr>
          <a:xfrm>
            <a:off x="8341214" y="494855"/>
            <a:ext cx="1487277" cy="1984827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218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947416B-F546-8E40-BCEB-372146606ED1}"/>
              </a:ext>
            </a:extLst>
          </p:cNvPr>
          <p:cNvSpPr txBox="1">
            <a:spLocks/>
          </p:cNvSpPr>
          <p:nvPr/>
        </p:nvSpPr>
        <p:spPr>
          <a:xfrm>
            <a:off x="107797" y="177800"/>
            <a:ext cx="4530304" cy="2767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+mn-lt"/>
              </a:rPr>
              <a:t>Brigitte</a:t>
            </a:r>
          </a:p>
          <a:p>
            <a:r>
              <a:rPr lang="fr-FR" sz="3600" b="1" i="1" dirty="0">
                <a:latin typeface="+mn-lt"/>
              </a:rPr>
              <a:t>ou</a:t>
            </a:r>
            <a:r>
              <a:rPr lang="fr-FR" sz="3600" b="1" dirty="0">
                <a:latin typeface="+mn-lt"/>
              </a:rPr>
              <a:t> </a:t>
            </a:r>
          </a:p>
          <a:p>
            <a:r>
              <a:rPr lang="fr-FR" sz="3600" b="1" u="sng" dirty="0">
                <a:latin typeface="+mn-lt"/>
              </a:rPr>
              <a:t>Monique </a:t>
            </a:r>
            <a:r>
              <a:rPr lang="fr-FR" sz="3600" b="1" u="sng" dirty="0" err="1">
                <a:latin typeface="+mn-lt"/>
              </a:rPr>
              <a:t>Trogneux</a:t>
            </a:r>
            <a:r>
              <a:rPr lang="fr-FR" sz="3600" b="1" dirty="0">
                <a:latin typeface="+mn-lt"/>
              </a:rPr>
              <a:t>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F690282-7AFB-984A-9132-BC0CF4460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6578" y="0"/>
            <a:ext cx="3857625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81AD1D-AECD-CC47-8485-099C9D486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953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7809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45CB7CD-D4D0-2B43-8BAF-63EED551C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9866" y="0"/>
            <a:ext cx="38522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0483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28BCEB8-062F-3440-A54A-166E815B9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75" y="0"/>
            <a:ext cx="3857625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BD07FA-FA68-794A-8739-80D2CE4D8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4556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6B2FF7E-3D3B-734B-9088-4FF0FCA25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254000"/>
            <a:ext cx="112395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1487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DEF7134-53B1-CC40-B57D-81E0CDCD1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6142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15C1C36-F0ED-B448-BE1F-FBDC93A09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1947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4083</TotalTime>
  <Words>262</Words>
  <Application>Microsoft Macintosh PowerPoint</Application>
  <PresentationFormat>Grand écran</PresentationFormat>
  <Paragraphs>61</Paragraphs>
  <Slides>50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50</vt:i4>
      </vt:variant>
    </vt:vector>
  </HeadingPairs>
  <TitlesOfParts>
    <vt:vector size="55" baseType="lpstr">
      <vt:lpstr>Arial</vt:lpstr>
      <vt:lpstr>Bernard MT Condensed</vt:lpstr>
      <vt:lpstr>Calibri</vt:lpstr>
      <vt:lpstr>Calibri Light</vt:lpstr>
      <vt:lpstr>Thème Office</vt:lpstr>
      <vt:lpstr>L’enquête continue</vt:lpstr>
      <vt:lpstr>Présentation PowerPoint</vt:lpstr>
      <vt:lpstr>Présentation PowerPoint</vt:lpstr>
      <vt:lpstr>Présentation PowerPoint</vt:lpstr>
      <vt:lpstr>L’ex-mari supposé  de Brigitte Macron </vt:lpstr>
      <vt:lpstr>Jean-Jacques Trogneux (fils de Jean-Michel Trogneux)</vt:lpstr>
      <vt:lpstr>Emmanuel Macron </vt:lpstr>
      <vt:lpstr>Laurent Macron (frère cadet  de Emmanuel Macron) </vt:lpstr>
      <vt:lpstr>Les parents d’Emmanuel &amp; de Laurent Macron</vt:lpstr>
      <vt:lpstr>Zaza Dior</vt:lpstr>
      <vt:lpstr>Zaza Dior</vt:lpstr>
      <vt:lpstr>Patrick Bui Chirurgien dans la féminisation des personnes trans</vt:lpstr>
      <vt:lpstr>Brigitte  hospitalisée dans la clinique  où opère Patrick Bui (2019)</vt:lpstr>
      <vt:lpstr>Présentation PowerPoint</vt:lpstr>
      <vt:lpstr>Isabelle Ferreira &amp; la Loi Schiappa</vt:lpstr>
      <vt:lpstr>Loi Schiappa (du 3 août 2018)</vt:lpstr>
      <vt:lpstr>Loi Schiappa (du 3 août 2018)</vt:lpstr>
      <vt:lpstr>Loi Schiappa (du 3 août 2018)</vt:lpstr>
      <vt:lpstr>Présentation PowerPoint</vt:lpstr>
      <vt:lpstr>Présentation PowerPoint</vt:lpstr>
      <vt:lpstr>Présentation PowerPoint</vt:lpstr>
      <vt:lpstr>Jean-Michel Trogneux le 15.12.21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Catherine  Audoy-Auzière (épouse actuelle de Jean-Louis Auzière)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Brigitte Macron</dc:title>
  <dc:creator>Microsoft Office User</dc:creator>
  <cp:lastModifiedBy>mac</cp:lastModifiedBy>
  <cp:revision>106</cp:revision>
  <dcterms:created xsi:type="dcterms:W3CDTF">2022-01-03T15:13:55Z</dcterms:created>
  <dcterms:modified xsi:type="dcterms:W3CDTF">2025-02-06T23:05:00Z</dcterms:modified>
</cp:coreProperties>
</file>