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6" r:id="rId5"/>
    <p:sldId id="272" r:id="rId6"/>
    <p:sldId id="271" r:id="rId7"/>
    <p:sldId id="270" r:id="rId8"/>
    <p:sldId id="269" r:id="rId9"/>
    <p:sldId id="268" r:id="rId10"/>
    <p:sldId id="284" r:id="rId11"/>
    <p:sldId id="283" r:id="rId12"/>
    <p:sldId id="282" r:id="rId13"/>
    <p:sldId id="281" r:id="rId14"/>
    <p:sldId id="280" r:id="rId15"/>
    <p:sldId id="279" r:id="rId16"/>
    <p:sldId id="285" r:id="rId17"/>
    <p:sldId id="26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5"/>
    <p:restoredTop sz="86402"/>
  </p:normalViewPr>
  <p:slideViewPr>
    <p:cSldViewPr snapToGrid="0" snapToObjects="1">
      <p:cViewPr varScale="1">
        <p:scale>
          <a:sx n="85" d="100"/>
          <a:sy n="85" d="100"/>
        </p:scale>
        <p:origin x="176" y="512"/>
      </p:cViewPr>
      <p:guideLst/>
    </p:cSldViewPr>
  </p:slideViewPr>
  <p:outlineViewPr>
    <p:cViewPr>
      <p:scale>
        <a:sx n="33" d="100"/>
        <a:sy n="33" d="100"/>
      </p:scale>
      <p:origin x="0" y="-10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D830C-8EB1-264D-9B95-A6ED3D38F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CCD161-BE9E-544A-915E-B6C2B74E4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D3B05B-6251-194A-BFBD-474ABB908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07F08-27C3-A146-A2DD-6A067CC4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ABE8F-A798-6445-836F-1F5543AA7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25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5A685-5A67-FC49-9DA5-1DC9195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32E366-E655-924C-ABE9-780D66543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586902-1A2C-8C4B-8677-43995472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1EF563-EDB7-D14E-9586-B6E177D8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50DBC2-1309-5D4A-BDC3-A21CE87CA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31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C303C-DEC9-8C4B-A586-49BDA4791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E250F2-71C8-064C-ABE2-EB31ADEBC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607141-C1B5-724F-A0AA-9F360DFBB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166070-AAB0-124C-8E8C-67786440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9AA3F0-7098-9F4F-AE3E-369C2162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8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0ED9D-C930-C541-B69E-C163015C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626DCE-E327-8245-8F50-693F6C87E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BC697A-2876-A84A-9223-0811725FB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38B4F8-598E-7749-8FEE-94B7D33F0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AC453C-9E15-414E-84CC-A0C237371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9615BC-C5C3-F446-9730-E4E2CDD5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64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7D2981-0DF4-1D4D-93D5-5E5DF3A86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DE9967-5B30-8546-A264-1B9A03A08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8C59A7-C61C-FF41-8E48-9532D41FE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2668DB3-AE56-2042-951B-C05F39F2F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66A8C9D-0AC1-FB47-9E39-9C0F71B63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17A192-C7D6-4944-952C-DC3EE0FC6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0790FA9-96B9-5E48-AB08-E6CEAACB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A74B10C-5721-6741-B1D6-9CDA9EB3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9DA57-BC63-254B-91A8-031D52FB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248380-04ED-BB40-8898-A31CF42A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4840C2-F5E3-1742-B6AF-CFEC8ACF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F29CE7-CB01-BB46-8E0D-69C478D4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54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A95C89-E8E1-FF40-BF29-DE6B5D98F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885570-0C86-0E41-AB39-072D8D77A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1D8510-3FD1-3045-91D7-6C8D5F1C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09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F309C8-0DFC-B047-BC96-C4C5B7B8C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BF47D1-CD84-C34A-A29C-B9B731EB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CBC79F-BC01-1D4C-AB4E-56CABB1AF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17374E-A755-0C40-A962-8B7C717C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4798C1-A548-0F41-B382-F792EF3B0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E37108-FF5F-E245-B87D-91A0F47C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21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545243-5CD5-D748-AA95-72DF48D22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F5BB1C-EAF1-2746-9B46-A4F440EA2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318F62-5596-944E-A597-CB7E9314E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237D1C-231C-8248-922C-C51CD7D09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BC3CD7-E737-014D-8E76-18521FA6D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7A3AE2-6960-D44F-9EA3-A43FA2A4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55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B893B-A08E-F649-92D8-35F36EAF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5AEAF2-3525-EE4D-9E34-48AC11A9D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11DA98-648F-B543-BC74-0204540FC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28C8FD-E4D2-B84C-881C-FED151B2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61E3AE-3176-F74F-B5A0-58E03711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237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EB296C5-5E80-D54B-8A55-A26E9C3826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3D0B6C-03E5-2943-893B-8C939F9ED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DB975-C2D2-C24D-82C3-EF8FA406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FDFE1D-60AF-7F49-AD9C-8525520AA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472AD5-989B-2D42-993A-D561CF3E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50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2289645-FACE-8C48-9D19-9BEDE205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AF6A87-CFEF-3A48-8533-0F38647F7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87216C-CD4E-174E-9D04-0EE8FCA4D6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E95E2-F616-E04A-BFB2-BD41183C6165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EBA031-9D89-1849-A34E-8BEFCFF8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19674A-E006-094B-93FF-43113DD7A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DB1E0-3BB3-7549-B696-4BB554072B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3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13" Type="http://schemas.openxmlformats.org/officeDocument/2006/relationships/image" Target="../media/image13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12" Type="http://schemas.openxmlformats.org/officeDocument/2006/relationships/image" Target="../media/image12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image" Target="../media/image11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CE7E0-4733-A947-89A8-50839AE87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750" y="1656641"/>
            <a:ext cx="6281854" cy="855973"/>
          </a:xfrm>
        </p:spPr>
        <p:txBody>
          <a:bodyPr>
            <a:normAutofit fontScale="90000"/>
          </a:bodyPr>
          <a:lstStyle/>
          <a:p>
            <a:br>
              <a:rPr lang="fr-FR" sz="7200" dirty="0">
                <a:latin typeface="Gill Sans Ultra Bold" panose="020B0A02020104020203" pitchFamily="34" charset="77"/>
                <a:ea typeface="+mn-ea"/>
                <a:cs typeface="+mn-cs"/>
              </a:rPr>
            </a:br>
            <a:r>
              <a:rPr lang="fr-FR" sz="7200" dirty="0">
                <a:latin typeface="Gill Sans Ultra Bold" panose="020B0A02020104020203" pitchFamily="34" charset="77"/>
                <a:ea typeface="+mn-ea"/>
                <a:cs typeface="+mn-cs"/>
              </a:rPr>
              <a:t>Profil des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343519-1EDB-9641-A13E-8AF5164273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4427" y="2313045"/>
            <a:ext cx="6032500" cy="827881"/>
          </a:xfrm>
        </p:spPr>
        <p:txBody>
          <a:bodyPr>
            <a:noAutofit/>
          </a:bodyPr>
          <a:lstStyle/>
          <a:p>
            <a:r>
              <a:rPr lang="fr-FR" sz="7200" dirty="0">
                <a:latin typeface="Onyx" pitchFamily="82" charset="77"/>
              </a:rPr>
              <a:t>12 candidats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8F6D7F-6585-4F4A-98D2-4302EB9AC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427" y="3408152"/>
            <a:ext cx="6388100" cy="31940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A38375-76B3-9245-ACAD-34A24D24B5B3}"/>
              </a:ext>
            </a:extLst>
          </p:cNvPr>
          <p:cNvSpPr txBox="1"/>
          <p:nvPr/>
        </p:nvSpPr>
        <p:spPr>
          <a:xfrm>
            <a:off x="711200" y="734383"/>
            <a:ext cx="75286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Gill Sans Ultra Bold" panose="020B0A02020104020203" pitchFamily="34" charset="77"/>
                <a:ea typeface="+mn-ea"/>
                <a:cs typeface="+mn-cs"/>
              </a:rPr>
              <a:t>Présidentielle 2022</a:t>
            </a:r>
            <a:endParaRPr lang="fr-FR" sz="4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5788AC6-6E4F-5B4C-92A2-9FAC297BB2B8}"/>
              </a:ext>
            </a:extLst>
          </p:cNvPr>
          <p:cNvSpPr txBox="1"/>
          <p:nvPr/>
        </p:nvSpPr>
        <p:spPr>
          <a:xfrm>
            <a:off x="7188200" y="687289"/>
            <a:ext cx="533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000" dirty="0">
                <a:effectLst/>
                <a:latin typeface=".Apple Color Emoji UI"/>
              </a:rPr>
              <a:t>🇫🇷</a:t>
            </a:r>
          </a:p>
        </p:txBody>
      </p:sp>
    </p:spTree>
    <p:extLst>
      <p:ext uri="{BB962C8B-B14F-4D97-AF65-F5344CB8AC3E}">
        <p14:creationId xmlns:p14="http://schemas.microsoft.com/office/powerpoint/2010/main" val="152608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C72291F0-CF25-FC4A-9D4F-EA4CEE1B77A6}"/>
              </a:ext>
            </a:extLst>
          </p:cNvPr>
          <p:cNvSpPr txBox="1">
            <a:spLocks/>
          </p:cNvSpPr>
          <p:nvPr/>
        </p:nvSpPr>
        <p:spPr>
          <a:xfrm>
            <a:off x="1232382" y="803988"/>
            <a:ext cx="4076218" cy="1355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8000" dirty="0">
                <a:latin typeface="Onyx" pitchFamily="82" charset="77"/>
              </a:rPr>
              <a:t>12 candidats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928930-07BB-7E4F-A536-A2B05ED56924}"/>
              </a:ext>
            </a:extLst>
          </p:cNvPr>
          <p:cNvSpPr txBox="1"/>
          <p:nvPr/>
        </p:nvSpPr>
        <p:spPr>
          <a:xfrm>
            <a:off x="1177682" y="4783867"/>
            <a:ext cx="44704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900" dirty="0">
                <a:effectLst/>
              </a:rPr>
              <a:t>12) ARTHAUD Nathalie (576)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A062CF-0899-E146-9F0A-D771B0E5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7047" y="5324660"/>
            <a:ext cx="2324096" cy="13073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A55306-0BD4-124E-ACA5-4F26DD26D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548" y="5420397"/>
            <a:ext cx="1889825" cy="12558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A6BE87-463D-8540-B4B5-C26B0E1A7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762" y="3429000"/>
            <a:ext cx="1928669" cy="14444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6E2B4C-DA3A-7844-A289-043C024FF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688" y="2490109"/>
            <a:ext cx="2096110" cy="125589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41491D-8964-8343-BF19-B82431B63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3411" y="3914004"/>
            <a:ext cx="2008942" cy="133505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CF5A6B-F777-0046-8A38-91A0556490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100" y="723813"/>
            <a:ext cx="2096110" cy="13974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B35EEA-7D08-D344-BF50-0B8DB262CA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9144" y="1797857"/>
            <a:ext cx="2045463" cy="15653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4D47FC-B378-584B-9A9E-719B48F49C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3819" y="126969"/>
            <a:ext cx="2324100" cy="1549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580448-5238-C943-B482-52E8E59940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0551" y="5414141"/>
            <a:ext cx="2229570" cy="125589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B94C5-B449-2B46-BCA8-5BCB9BBA51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1299" y="5315026"/>
            <a:ext cx="2414570" cy="135501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D0DEABA-2E78-F748-9EB1-2A42F7102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12311" y="2117927"/>
            <a:ext cx="1982549" cy="131751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0EBC32-3C72-B44F-BFB5-E0712CDE5A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3680" y="3919312"/>
            <a:ext cx="2045464" cy="1355012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CBB9C64-2584-0245-9DE0-790EE1C474A3}"/>
              </a:ext>
            </a:extLst>
          </p:cNvPr>
          <p:cNvSpPr txBox="1"/>
          <p:nvPr/>
        </p:nvSpPr>
        <p:spPr>
          <a:xfrm>
            <a:off x="1232382" y="18338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1) PÉCRESSE Valérie (2636)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DAEF77C-03FB-7E40-83BE-D861B096ADA7}"/>
              </a:ext>
            </a:extLst>
          </p:cNvPr>
          <p:cNvSpPr txBox="1"/>
          <p:nvPr/>
        </p:nvSpPr>
        <p:spPr>
          <a:xfrm>
            <a:off x="1232382" y="21032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2) MACRON Emmanuel (2098)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33BF55E-1EBF-E047-A7A6-E12BAE08394F}"/>
              </a:ext>
            </a:extLst>
          </p:cNvPr>
          <p:cNvSpPr txBox="1"/>
          <p:nvPr/>
        </p:nvSpPr>
        <p:spPr>
          <a:xfrm>
            <a:off x="1232382" y="2373581"/>
            <a:ext cx="3746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3) HIDALGO Anne (1440)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6297D9-18E1-9543-AB35-F769831EFD68}"/>
              </a:ext>
            </a:extLst>
          </p:cNvPr>
          <p:cNvSpPr txBox="1"/>
          <p:nvPr/>
        </p:nvSpPr>
        <p:spPr>
          <a:xfrm>
            <a:off x="1232382" y="2622130"/>
            <a:ext cx="3746018" cy="37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4) MÉLENCHON Jean-Luc (906)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AFA464A-423F-AB47-AA3D-D51A6C4AD092}"/>
              </a:ext>
            </a:extLst>
          </p:cNvPr>
          <p:cNvSpPr txBox="1"/>
          <p:nvPr/>
        </p:nvSpPr>
        <p:spPr>
          <a:xfrm>
            <a:off x="1253055" y="28751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5) ZEMMOUR Éric (741)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443777A-6232-B841-8816-03AEEBBDFD5B}"/>
              </a:ext>
            </a:extLst>
          </p:cNvPr>
          <p:cNvSpPr txBox="1"/>
          <p:nvPr/>
        </p:nvSpPr>
        <p:spPr>
          <a:xfrm>
            <a:off x="1245082" y="31323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6) JADOT Yannick (712)</a:t>
            </a:r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8FC58A3-B1E5-FE4C-8888-F84B7DD86461}"/>
              </a:ext>
            </a:extLst>
          </p:cNvPr>
          <p:cNvSpPr txBox="1"/>
          <p:nvPr/>
        </p:nvSpPr>
        <p:spPr>
          <a:xfrm>
            <a:off x="1248414" y="33864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7) LASSALLE Jean (642)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47E4EAB-CCDC-6D4E-91CE-11592684BB02}"/>
              </a:ext>
            </a:extLst>
          </p:cNvPr>
          <p:cNvSpPr txBox="1"/>
          <p:nvPr/>
        </p:nvSpPr>
        <p:spPr>
          <a:xfrm>
            <a:off x="1264723" y="36515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8) ROUSSEL Fabien (626)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8724C35-9A32-CE4A-B313-4D5EEA84B538}"/>
              </a:ext>
            </a:extLst>
          </p:cNvPr>
          <p:cNvSpPr txBox="1"/>
          <p:nvPr/>
        </p:nvSpPr>
        <p:spPr>
          <a:xfrm>
            <a:off x="1264723" y="39328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9) LE PEN Marine (622)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46CA346-ACEF-074E-95FD-FED5F4FA7C78}"/>
              </a:ext>
            </a:extLst>
          </p:cNvPr>
          <p:cNvSpPr txBox="1"/>
          <p:nvPr/>
        </p:nvSpPr>
        <p:spPr>
          <a:xfrm>
            <a:off x="1161373" y="4221683"/>
            <a:ext cx="3746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10) DUPONT-AIGNAN Nicolas (600)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BFD983C-7E8F-FC4C-8CD2-05EA485A8DAF}"/>
              </a:ext>
            </a:extLst>
          </p:cNvPr>
          <p:cNvSpPr txBox="1"/>
          <p:nvPr/>
        </p:nvSpPr>
        <p:spPr>
          <a:xfrm>
            <a:off x="1177682" y="450254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effectLst/>
              </a:rPr>
              <a:t>11) POUTOU Philippe (596)</a:t>
            </a:r>
          </a:p>
        </p:txBody>
      </p:sp>
    </p:spTree>
    <p:extLst>
      <p:ext uri="{BB962C8B-B14F-4D97-AF65-F5344CB8AC3E}">
        <p14:creationId xmlns:p14="http://schemas.microsoft.com/office/powerpoint/2010/main" val="80723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24" grpId="0"/>
      <p:bldP spid="26" grpId="0"/>
      <p:bldP spid="28" grpId="0"/>
      <p:bldP spid="32" grpId="0"/>
      <p:bldP spid="34" grpId="0"/>
      <p:bldP spid="36" grpId="0"/>
      <p:bldP spid="38" grpId="0"/>
      <p:bldP spid="40" grpId="0"/>
      <p:bldP spid="42" grpId="0"/>
      <p:bldP spid="44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39267"/>
            <a:ext cx="8877300" cy="1325563"/>
          </a:xfrm>
        </p:spPr>
        <p:txBody>
          <a:bodyPr>
            <a:normAutofit/>
          </a:bodyPr>
          <a:lstStyle/>
          <a:p>
            <a:r>
              <a:rPr lang="fr-FR" sz="7200" dirty="0">
                <a:latin typeface="Onyx" pitchFamily="82" charset="77"/>
              </a:rPr>
              <a:t>3 critères pour chaque </a:t>
            </a:r>
            <a:r>
              <a:rPr lang="fr-FR" sz="7200" dirty="0" err="1">
                <a:latin typeface="Onyx" pitchFamily="82" charset="77"/>
              </a:rPr>
              <a:t>candidat-e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2134082" y="2116401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2134082" y="2834264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2134082" y="35648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0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Valérie PÉCRESSE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6A94FF-F5EA-3C42-B2EA-DF8407A0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89" y="398807"/>
            <a:ext cx="2881611" cy="192107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Valérie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Valérie veut le pouvoir, être gratifiée, n’est pas intéressée par la justice, par l’intérêt général, </a:t>
            </a:r>
          </a:p>
          <a:p>
            <a:r>
              <a:rPr lang="fr-CH" sz="2000" dirty="0"/>
              <a:t>par le peuple.</a:t>
            </a:r>
          </a:p>
          <a:p>
            <a:r>
              <a:rPr lang="fr-CH" sz="2000" dirty="0"/>
              <a:t>Elle est un « bon soldat », fausse, n’est pas la bonne mère qu’elle tente de faire paraître.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9563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Valérie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, mais n’entre pas en matière sur l’existence de réseaux.</a:t>
            </a:r>
            <a:endParaRPr lang="fr-CH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6660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8" grpId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Emmanuel MACRON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Emmanuel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</a:t>
            </a:r>
          </a:p>
          <a:p>
            <a:r>
              <a:rPr lang="fr-CH" sz="2000" dirty="0"/>
              <a:t>Emmanuel est </a:t>
            </a:r>
            <a:r>
              <a:rPr lang="fr-CH" sz="2000" b="1" u="sng" dirty="0"/>
              <a:t>pour</a:t>
            </a:r>
            <a:r>
              <a:rPr lang="fr-CH" sz="2000" dirty="0"/>
              <a:t> le </a:t>
            </a:r>
            <a:r>
              <a:rPr lang="fr-CH" sz="2000" dirty="0" err="1"/>
              <a:t>Pass</a:t>
            </a:r>
            <a:r>
              <a:rPr lang="fr-CH" sz="2000" dirty="0"/>
              <a:t>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Emmanuel a changé de nombreuses fois de visage depuis 2018, il est secret, revanchard, sans empathie,</a:t>
            </a:r>
          </a:p>
          <a:p>
            <a:r>
              <a:rPr lang="fr-CH" sz="2000" dirty="0"/>
              <a:t>A une sexualité «hard», c’est un jouet au service de ceux qui le mandatent.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7404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Emmanuel a répondu qu’il n’avait pas le temps de répondre.</a:t>
            </a:r>
            <a:endParaRPr lang="fr-CH" sz="2000" dirty="0">
              <a:effectLst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11023A-30E4-3547-A9E5-5F330AF00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03272"/>
            <a:ext cx="2857500" cy="19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10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Anne HIDALGO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Anne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Anne a de nombreuses casseroles, marche au copinage, au pouvoir, à l’image, a un côté «sympa» mais </a:t>
            </a:r>
          </a:p>
          <a:p>
            <a:r>
              <a:rPr lang="fr-CH" sz="2000" dirty="0"/>
              <a:t>est surtout opportuniste.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9055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Anne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, elle dit être pour l’</a:t>
            </a:r>
            <a:r>
              <a:rPr lang="fr-CH" sz="2000" dirty="0" err="1"/>
              <a:t>imprescribilité</a:t>
            </a:r>
            <a:r>
              <a:rPr lang="fr-CH" sz="2000" dirty="0"/>
              <a:t>.</a:t>
            </a:r>
            <a:endParaRPr lang="fr-CH" sz="2000" dirty="0">
              <a:effectLst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E878091-3997-3F4A-BABD-795EE7CED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318993"/>
            <a:ext cx="2488456" cy="190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0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8" grpId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 fontScale="90000"/>
          </a:bodyPr>
          <a:lstStyle/>
          <a:p>
            <a:r>
              <a:rPr lang="fr-CH" sz="7200" dirty="0">
                <a:latin typeface="Onyx" pitchFamily="82" charset="77"/>
              </a:rPr>
              <a:t>Jean-Luc MELENCHON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Jean-Luc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Jean-Luc se survend, est très égocentré, manque </a:t>
            </a:r>
            <a:r>
              <a:rPr lang="fr-CH" sz="2000"/>
              <a:t>de courage et </a:t>
            </a:r>
            <a:r>
              <a:rPr lang="fr-CH" sz="2000" dirty="0"/>
              <a:t>d’audace, fonctionne au copinage.</a:t>
            </a:r>
          </a:p>
          <a:p>
            <a:r>
              <a:rPr lang="fr-CH" sz="2000" dirty="0"/>
              <a:t>Il serait un gouvernant directif, ne stopperait pas les injustices.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CE4B38-17A5-9340-BAD8-3F95C55BB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479764"/>
            <a:ext cx="2578100" cy="171329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025F5D1-16CD-4044-AE29-1EC20B3DDA59}"/>
              </a:ext>
            </a:extLst>
          </p:cNvPr>
          <p:cNvSpPr txBox="1"/>
          <p:nvPr/>
        </p:nvSpPr>
        <p:spPr>
          <a:xfrm>
            <a:off x="1231900" y="4361104"/>
            <a:ext cx="7404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Jean-Luc a répondu qu’il n’avait pas le temps de répondre.</a:t>
            </a:r>
            <a:endParaRPr lang="fr-CH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67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8" grpId="1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 err="1">
                <a:latin typeface="Onyx" pitchFamily="82" charset="77"/>
              </a:rPr>
              <a:t>Eric</a:t>
            </a:r>
            <a:r>
              <a:rPr lang="fr-CH" sz="7200" dirty="0">
                <a:latin typeface="Onyx" pitchFamily="82" charset="77"/>
              </a:rPr>
              <a:t> ZEMMOUR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 err="1"/>
              <a:t>Eric</a:t>
            </a:r>
            <a:r>
              <a:rPr lang="fr-CH" sz="2000" dirty="0"/>
              <a:t>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 err="1"/>
              <a:t>Eric</a:t>
            </a:r>
            <a:r>
              <a:rPr lang="fr-CH" sz="2000" dirty="0"/>
              <a:t> sait être «aimant» mais est téléguidé, il est très intelligent mais ne saurait être un chef d’Etat.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6898E9-B918-8749-8254-F7D91F424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584966"/>
            <a:ext cx="2717800" cy="16283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C49015C-BD4E-3A49-A8D7-ED04927B53BB}"/>
              </a:ext>
            </a:extLst>
          </p:cNvPr>
          <p:cNvSpPr txBox="1"/>
          <p:nvPr/>
        </p:nvSpPr>
        <p:spPr>
          <a:xfrm>
            <a:off x="1231900" y="4361104"/>
            <a:ext cx="7404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 err="1"/>
              <a:t>Eric</a:t>
            </a:r>
            <a:r>
              <a:rPr lang="fr-CH" sz="2000" dirty="0"/>
              <a:t> a refusé de répondre.</a:t>
            </a:r>
            <a:endParaRPr lang="fr-CH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214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8" grpId="1"/>
      <p:bldP spid="12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64FC-60D2-244D-88DB-16A3390F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Yannick JADOT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Yannick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obligatoire.</a:t>
            </a:r>
          </a:p>
          <a:p>
            <a:r>
              <a:rPr lang="fr-CH" sz="2000" dirty="0"/>
              <a:t>Yannick est </a:t>
            </a:r>
            <a:r>
              <a:rPr lang="fr-CH" sz="2000" b="1" u="sng" dirty="0"/>
              <a:t>pour</a:t>
            </a:r>
            <a:r>
              <a:rPr lang="fr-CH" sz="2000" dirty="0"/>
              <a:t> le </a:t>
            </a:r>
            <a:r>
              <a:rPr lang="fr-CH" sz="2000" dirty="0" err="1"/>
              <a:t>Pass</a:t>
            </a:r>
            <a:r>
              <a:rPr lang="fr-CH" sz="2000" dirty="0"/>
              <a:t>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Yannick est très politique et «</a:t>
            </a:r>
            <a:r>
              <a:rPr lang="fr-CH" sz="2000" dirty="0" err="1"/>
              <a:t>corporate</a:t>
            </a:r>
            <a:r>
              <a:rPr lang="fr-CH" sz="2000" dirty="0"/>
              <a:t>», il est humain mais fait ce qu’on lui dit. </a:t>
            </a:r>
          </a:p>
          <a:p>
            <a:r>
              <a:rPr lang="fr-CH" sz="2000" dirty="0"/>
              <a:t>Il est mauvais perdant.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2873660-B101-D14C-A4B3-3A7D521C9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457951"/>
            <a:ext cx="2578100" cy="193085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6F8CF53-3146-924B-A87D-086D0D630FF1}"/>
              </a:ext>
            </a:extLst>
          </p:cNvPr>
          <p:cNvSpPr txBox="1"/>
          <p:nvPr/>
        </p:nvSpPr>
        <p:spPr>
          <a:xfrm>
            <a:off x="1231900" y="4361104"/>
            <a:ext cx="7404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Yannick a répondu qu’il n’avait pas le temps de répondre.</a:t>
            </a:r>
            <a:endParaRPr lang="fr-CH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943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8978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 remet en cause la « vaccination » obligatoire.</a:t>
            </a:r>
          </a:p>
          <a:p>
            <a:r>
              <a:rPr lang="fr-CH" sz="2000" dirty="0"/>
              <a:t>Son médecin lui a dit que son cœur pouvait avoir été abimé par la « vaccination ».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 est un homme bon, du terroir, sincère, très cultivé. </a:t>
            </a:r>
          </a:p>
          <a:p>
            <a:r>
              <a:rPr lang="fr-CH" sz="2000" dirty="0"/>
              <a:t>Il peut être un bon guide, un sage, un bon candidat à l’échelle régionale mais pas pour gérer un pays.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Jean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.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EB969CC-45C3-7249-8F56-879068210EC1}"/>
              </a:ext>
            </a:extLst>
          </p:cNvPr>
          <p:cNvSpPr txBox="1">
            <a:spLocks/>
          </p:cNvSpPr>
          <p:nvPr/>
        </p:nvSpPr>
        <p:spPr>
          <a:xfrm>
            <a:off x="4114370" y="398807"/>
            <a:ext cx="4787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7200">
                <a:latin typeface="Onyx" pitchFamily="82" charset="77"/>
              </a:rPr>
              <a:t>Jean LASSALLE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6BB21F9-316D-5F47-8C86-1580CCA4F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573386"/>
            <a:ext cx="2717800" cy="18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6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Fabien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obligatoire de tous les enseignants et du personnel dans les écoles.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Fabien est froid, dur, secret, c’est l’un des moins bons de tous les candidats, ne discerne pas le bien du mal.</a:t>
            </a:r>
          </a:p>
          <a:p>
            <a:r>
              <a:rPr lang="fr-CH" sz="2000" dirty="0"/>
              <a:t>Il est intéressé par l’argent et le pouvoir.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9080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Fabien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, il conçoit l’</a:t>
            </a:r>
            <a:r>
              <a:rPr lang="fr-CH" sz="2000" dirty="0" err="1"/>
              <a:t>imprescribilité</a:t>
            </a:r>
            <a:r>
              <a:rPr lang="fr-CH" sz="2000" dirty="0"/>
              <a:t> des crimes </a:t>
            </a:r>
            <a:r>
              <a:rPr lang="fr-CH" sz="2000" dirty="0" err="1"/>
              <a:t>pédo</a:t>
            </a:r>
            <a:r>
              <a:rPr lang="fr-CH" sz="2000" dirty="0"/>
              <a:t>.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C55C9D7-48B8-9940-B591-AF83B2E1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Fabien ROUSSEL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4394A2-5650-5C4E-8BB2-90A42564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0" y="551045"/>
            <a:ext cx="2681289" cy="178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8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95310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Marine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», mais pour la liberté vaccinale.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Marine a un problème de reconnaissance, est humaine mais sujette à la manipulation.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9893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Marine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, elle dit que c’est l’angle mort de la politique.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CDFFAEF-FCBA-014A-8A31-2AEA1C881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Marine LE PEN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2FDDC2-254E-0149-AE59-A23508153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18" y="505345"/>
            <a:ext cx="2997682" cy="168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6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Nicolas est </a:t>
            </a:r>
            <a:r>
              <a:rPr lang="fr-CH" sz="2000" b="1" u="sng" dirty="0"/>
              <a:t>contre</a:t>
            </a:r>
            <a:r>
              <a:rPr lang="fr-CH" sz="2000" dirty="0"/>
              <a:t> la « vaccination » obligatoire.</a:t>
            </a:r>
          </a:p>
          <a:p>
            <a:r>
              <a:rPr lang="fr-CH" sz="2000" dirty="0"/>
              <a:t>Nicolas est </a:t>
            </a:r>
            <a:r>
              <a:rPr lang="fr-CH" sz="2000" b="1" u="sng" dirty="0"/>
              <a:t>contre</a:t>
            </a:r>
            <a:r>
              <a:rPr lang="fr-CH" sz="2000" dirty="0"/>
              <a:t> le </a:t>
            </a:r>
            <a:r>
              <a:rPr lang="fr-CH" sz="2000" dirty="0" err="1"/>
              <a:t>Pass</a:t>
            </a:r>
            <a:r>
              <a:rPr lang="fr-CH" sz="2000" dirty="0"/>
              <a:t>.  Il est </a:t>
            </a:r>
            <a:r>
              <a:rPr lang="fr-CH" sz="2000" b="1" u="sng" dirty="0"/>
              <a:t>POUR</a:t>
            </a:r>
            <a:r>
              <a:rPr lang="fr-CH" sz="2000" dirty="0"/>
              <a:t> la liberté.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Nicolas a beaucoup d’égo mais il est le « moins pire » des candidats.</a:t>
            </a:r>
          </a:p>
          <a:p>
            <a:r>
              <a:rPr lang="fr-CH" sz="2000" dirty="0"/>
              <a:t>Il a la détermination d’un chef d’Etat.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9321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Nicolas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, il relève qu’on ne parle pas de ce fléau… car cela paraît tellement impensable, qu’on n’a pas envie de voir. 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C4CA0FB9-DA6B-6F4C-A5FB-912E29C6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900" y="489285"/>
            <a:ext cx="6350430" cy="1396817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Nicolas DUPONT-AIGNAN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875D264-325E-9F4D-9C3B-D7DF5EFB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98" y="524786"/>
            <a:ext cx="3168071" cy="17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74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8343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Philippe est PRO-VAX, recommande une politique vaccinale mondiale.</a:t>
            </a:r>
          </a:p>
          <a:p>
            <a:r>
              <a:rPr lang="fr-CH" sz="2000" dirty="0"/>
              <a:t>Philippe est </a:t>
            </a:r>
            <a:r>
              <a:rPr lang="fr-CH" sz="2000" b="1" u="sng" dirty="0"/>
              <a:t>contre</a:t>
            </a:r>
            <a:r>
              <a:rPr lang="fr-CH" sz="2000" dirty="0"/>
              <a:t> le </a:t>
            </a:r>
            <a:r>
              <a:rPr lang="fr-CH" sz="2000" dirty="0" err="1"/>
              <a:t>Pass</a:t>
            </a:r>
            <a:r>
              <a:rPr lang="fr-CH" sz="2000" dirty="0"/>
              <a:t>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Philippe est simple mais a des valeurs. Il n’a pas conscience de tout ce qui se passe ….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Philippe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.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8D8D6AFB-D072-C443-8FE7-00523F693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900" y="470061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Philippe POUTOU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B8A55E9-B350-9342-BC30-4B9AEBC65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10" y="573182"/>
            <a:ext cx="3049160" cy="17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9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8" grpId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3172026-C6B8-7245-9244-3A701C3EA162}"/>
              </a:ext>
            </a:extLst>
          </p:cNvPr>
          <p:cNvSpPr txBox="1"/>
          <p:nvPr/>
        </p:nvSpPr>
        <p:spPr>
          <a:xfrm>
            <a:off x="825500" y="2542135"/>
            <a:ext cx="8978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1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« vaccination </a:t>
            </a:r>
            <a:r>
              <a:rPr lang="fr-CH" sz="3200" b="1" dirty="0" err="1"/>
              <a:t>Covid</a:t>
            </a:r>
            <a:r>
              <a:rPr lang="fr-CH" sz="3200" b="1" dirty="0"/>
              <a:t> » et au </a:t>
            </a:r>
            <a:r>
              <a:rPr lang="fr-CH" sz="3200" b="1" dirty="0" err="1"/>
              <a:t>Pass</a:t>
            </a:r>
            <a:endParaRPr lang="fr-CH" sz="3200" b="1" dirty="0">
              <a:effectLst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2CF588-E15F-1746-873D-93F3FC870412}"/>
              </a:ext>
            </a:extLst>
          </p:cNvPr>
          <p:cNvSpPr txBox="1"/>
          <p:nvPr/>
        </p:nvSpPr>
        <p:spPr>
          <a:xfrm>
            <a:off x="825500" y="3828181"/>
            <a:ext cx="9321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2</a:t>
            </a:r>
            <a:r>
              <a:rPr lang="fr-CH" sz="3200" b="1" dirty="0">
                <a:effectLst/>
              </a:rPr>
              <a:t>) Position face </a:t>
            </a:r>
            <a:r>
              <a:rPr lang="fr-CH" sz="3200" b="1" dirty="0"/>
              <a:t>à la </a:t>
            </a:r>
            <a:r>
              <a:rPr lang="fr-CH" sz="3200" b="1" dirty="0" err="1"/>
              <a:t>pédocriminalité</a:t>
            </a:r>
            <a:endParaRPr lang="fr-CH" sz="3200" b="1" dirty="0"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2FF4C-64AB-814D-A3D8-E5094399C83C}"/>
              </a:ext>
            </a:extLst>
          </p:cNvPr>
          <p:cNvSpPr txBox="1"/>
          <p:nvPr/>
        </p:nvSpPr>
        <p:spPr>
          <a:xfrm>
            <a:off x="825500" y="5114228"/>
            <a:ext cx="7098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/>
              <a:t>3</a:t>
            </a:r>
            <a:r>
              <a:rPr lang="fr-CH" sz="3200" b="1" dirty="0">
                <a:effectLst/>
              </a:rPr>
              <a:t>) Profilage de Nadine </a:t>
            </a:r>
            <a:r>
              <a:rPr lang="fr-CH" sz="3200" b="1" dirty="0" err="1">
                <a:effectLst/>
              </a:rPr>
              <a:t>Touzeau</a:t>
            </a:r>
            <a:endParaRPr lang="fr-CH" sz="3200" b="1" dirty="0"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FCD5DE-BA08-7548-A6D6-6B8D92A64070}"/>
              </a:ext>
            </a:extLst>
          </p:cNvPr>
          <p:cNvSpPr txBox="1"/>
          <p:nvPr/>
        </p:nvSpPr>
        <p:spPr>
          <a:xfrm>
            <a:off x="1231900" y="3075057"/>
            <a:ext cx="9715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Nathalie est </a:t>
            </a:r>
            <a:r>
              <a:rPr lang="fr-CH" sz="2000" b="1" u="sng" dirty="0"/>
              <a:t>pour</a:t>
            </a:r>
            <a:r>
              <a:rPr lang="fr-CH" sz="2000" dirty="0"/>
              <a:t> la « vaccination » : «La seule porte de sortie est la vaccination ».</a:t>
            </a:r>
          </a:p>
          <a:p>
            <a:r>
              <a:rPr lang="fr-CH" sz="2000" dirty="0"/>
              <a:t>.  </a:t>
            </a:r>
            <a:endParaRPr lang="fr-CH" sz="2000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7AF83F-97EE-7340-8E5C-FFF47CA35566}"/>
              </a:ext>
            </a:extLst>
          </p:cNvPr>
          <p:cNvSpPr txBox="1"/>
          <p:nvPr/>
        </p:nvSpPr>
        <p:spPr>
          <a:xfrm>
            <a:off x="1231900" y="5692389"/>
            <a:ext cx="10960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Nathalie n’est pas centrée, pas très ancrée, n’a pas </a:t>
            </a:r>
            <a:r>
              <a:rPr lang="fr-CH" sz="2000" dirty="0" err="1"/>
              <a:t>developpé</a:t>
            </a:r>
            <a:r>
              <a:rPr lang="fr-CH" sz="2000" dirty="0"/>
              <a:t> ses potentiels.</a:t>
            </a:r>
          </a:p>
          <a:p>
            <a:r>
              <a:rPr lang="fr-CH" sz="2000" dirty="0"/>
              <a:t>Elle est fermée.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216D1-64F7-8743-8AB8-F82F990D77B0}"/>
              </a:ext>
            </a:extLst>
          </p:cNvPr>
          <p:cNvSpPr txBox="1"/>
          <p:nvPr/>
        </p:nvSpPr>
        <p:spPr>
          <a:xfrm>
            <a:off x="1231900" y="436110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Nathalie dit être contre la </a:t>
            </a:r>
            <a:r>
              <a:rPr lang="fr-CH" sz="2000" dirty="0" err="1"/>
              <a:t>pédocriminalité</a:t>
            </a:r>
            <a:r>
              <a:rPr lang="fr-CH" sz="2000" dirty="0"/>
              <a:t>.  </a:t>
            </a:r>
            <a:endParaRPr lang="fr-CH" sz="2000" dirty="0">
              <a:effectLst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0ECD853-A948-4647-A3C4-14CDE606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370" y="398807"/>
            <a:ext cx="4787900" cy="1325563"/>
          </a:xfrm>
        </p:spPr>
        <p:txBody>
          <a:bodyPr>
            <a:normAutofit/>
          </a:bodyPr>
          <a:lstStyle/>
          <a:p>
            <a:r>
              <a:rPr lang="fr-CH" sz="7200" dirty="0">
                <a:latin typeface="Onyx" pitchFamily="82" charset="77"/>
              </a:rPr>
              <a:t>Nathalie ARTHAUD</a:t>
            </a:r>
            <a:endParaRPr lang="fr-FR" sz="7200" dirty="0">
              <a:latin typeface="Onyx" pitchFamily="82" charset="77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806FF3E-965E-214A-8395-6EC48FB77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648" y="551495"/>
            <a:ext cx="2633452" cy="17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63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FD600A-F691-034C-B03E-40E73EFA64C3}"/>
              </a:ext>
            </a:extLst>
          </p:cNvPr>
          <p:cNvSpPr txBox="1"/>
          <p:nvPr/>
        </p:nvSpPr>
        <p:spPr>
          <a:xfrm>
            <a:off x="889000" y="2233473"/>
            <a:ext cx="1056005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effectLst/>
                <a:latin typeface="Helvetica Neue" panose="02000503000000020004" pitchFamily="2" charset="0"/>
              </a:rPr>
              <a:t>Au nom des obligations liées à leurs anciennes fonctions, les anciens présidents bénéficient depuis la lettre du 8 janvier 1985 rédigée </a:t>
            </a:r>
            <a:r>
              <a:rPr lang="fr-CH" sz="2000" b="1" u="sng" dirty="0">
                <a:effectLst/>
                <a:latin typeface="Helvetica Neue" panose="02000503000000020004" pitchFamily="2" charset="0"/>
              </a:rPr>
              <a:t>par Laurent Fabius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 (sous Mitterrand), chacun aux frais du contribuable, de :</a:t>
            </a:r>
            <a:br>
              <a:rPr lang="fr-CH" sz="2000" b="1" dirty="0">
                <a:effectLst/>
                <a:latin typeface="Helvetica Neue" panose="02000503000000020004" pitchFamily="2" charset="0"/>
              </a:rPr>
            </a:br>
            <a:endParaRPr lang="fr-CH" sz="2000" b="1" dirty="0">
              <a:effectLst/>
              <a:latin typeface="Helvetica Neue" panose="02000503000000020004" pitchFamily="2" charset="0"/>
            </a:endParaRP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1 appartement de fonction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2 personnels de maison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1 voiture avec 2 chauffeurs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2 fonctionnaires de police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7 collaborateurs et gardes du corps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communications téléphoniques &amp; voyages en train et en avion 1ère classe gratuits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65 000 euros par an de dotation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indemnités de 14 400€ par mois tant qu'ils siègent au Conseil Constitutionnel (les anciens présidents en font partie, c'est écrit dans la constitution)</a:t>
            </a:r>
          </a:p>
          <a:p>
            <a:r>
              <a:rPr lang="fr-CH" sz="2000" dirty="0">
                <a:effectLst/>
                <a:latin typeface="Helvetica Neue" panose="02000503000000020004" pitchFamily="2" charset="0"/>
              </a:rPr>
              <a:t>• plus de 6,5 millions d'euros par an (en tout) 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A28FD5-4899-4641-ABB2-8F66460D4EAA}"/>
              </a:ext>
            </a:extLst>
          </p:cNvPr>
          <p:cNvSpPr txBox="1"/>
          <p:nvPr/>
        </p:nvSpPr>
        <p:spPr>
          <a:xfrm>
            <a:off x="742950" y="109815"/>
            <a:ext cx="109474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dirty="0">
                <a:effectLst/>
                <a:latin typeface="Onyx" pitchFamily="82" charset="77"/>
              </a:rPr>
              <a:t>🇫🇷 </a:t>
            </a:r>
            <a:r>
              <a:rPr lang="fr-CH" sz="6600" b="1" dirty="0">
                <a:effectLst/>
                <a:latin typeface="Onyx" pitchFamily="82" charset="77"/>
              </a:rPr>
              <a:t>Le traitement À VIE des anciens présidents de la République française.</a:t>
            </a:r>
            <a:endParaRPr lang="fr-CH" sz="6600" dirty="0">
              <a:effectLst/>
              <a:latin typeface="Onyx" pitchFamily="8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684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9020B75-C45A-F34F-8227-2A23E96468FB}"/>
              </a:ext>
            </a:extLst>
          </p:cNvPr>
          <p:cNvSpPr txBox="1">
            <a:spLocks/>
          </p:cNvSpPr>
          <p:nvPr/>
        </p:nvSpPr>
        <p:spPr>
          <a:xfrm>
            <a:off x="2355850" y="1103870"/>
            <a:ext cx="7671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7200" dirty="0">
                <a:latin typeface="Onyx" pitchFamily="82" charset="77"/>
              </a:rPr>
              <a:t>Faites vos jeux M’sieurs Dames !</a:t>
            </a:r>
            <a:endParaRPr lang="fr-FR" sz="7200" dirty="0">
              <a:latin typeface="Onyx" pitchFamily="82" charset="77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102F2FA-EB88-994E-8E75-CAAAC0785DBE}"/>
              </a:ext>
            </a:extLst>
          </p:cNvPr>
          <p:cNvSpPr txBox="1">
            <a:spLocks/>
          </p:cNvSpPr>
          <p:nvPr/>
        </p:nvSpPr>
        <p:spPr>
          <a:xfrm>
            <a:off x="2457450" y="2766218"/>
            <a:ext cx="93673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000" dirty="0">
                <a:latin typeface="Gill Sans Ultra Bold" panose="020B0A02020104020203" pitchFamily="34" charset="77"/>
              </a:rPr>
              <a:t>McKinsey, </a:t>
            </a:r>
            <a:r>
              <a:rPr lang="fr-CH" sz="4000" dirty="0" err="1">
                <a:latin typeface="Gill Sans Ultra Bold" panose="020B0A02020104020203" pitchFamily="34" charset="77"/>
              </a:rPr>
              <a:t>BlackRock</a:t>
            </a:r>
            <a:r>
              <a:rPr lang="fr-CH" sz="4000" dirty="0">
                <a:latin typeface="Gill Sans Ultra Bold" panose="020B0A02020104020203" pitchFamily="34" charset="77"/>
              </a:rPr>
              <a:t>, </a:t>
            </a:r>
            <a:r>
              <a:rPr lang="fr-CH" sz="4000" dirty="0" err="1">
                <a:latin typeface="Gill Sans Ultra Bold" panose="020B0A02020104020203" pitchFamily="34" charset="77"/>
              </a:rPr>
              <a:t>Vanguard</a:t>
            </a:r>
            <a:r>
              <a:rPr lang="fr-CH" sz="4000" dirty="0">
                <a:latin typeface="Gill Sans Ultra Bold" panose="020B0A02020104020203" pitchFamily="34" charset="77"/>
              </a:rPr>
              <a:t>, Klaus Schwab, </a:t>
            </a:r>
          </a:p>
          <a:p>
            <a:r>
              <a:rPr lang="fr-CH" sz="4000" dirty="0">
                <a:latin typeface="Gill Sans Ultra Bold" panose="020B0A02020104020203" pitchFamily="34" charset="77"/>
              </a:rPr>
              <a:t>les philanthropes et tous leurs copains vous disent </a:t>
            </a:r>
            <a:endParaRPr lang="fr-FR" sz="4000" dirty="0">
              <a:latin typeface="Gill Sans Ultra Bold" panose="020B0A02020104020203" pitchFamily="34" charset="77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8F892F8-EF8B-9B41-808B-32A7298BDC07}"/>
              </a:ext>
            </a:extLst>
          </p:cNvPr>
          <p:cNvSpPr txBox="1">
            <a:spLocks/>
          </p:cNvSpPr>
          <p:nvPr/>
        </p:nvSpPr>
        <p:spPr>
          <a:xfrm>
            <a:off x="6452032" y="4790751"/>
            <a:ext cx="45277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8000" dirty="0">
                <a:latin typeface="Onyx" pitchFamily="82" charset="77"/>
              </a:rPr>
              <a:t>MERCI d’avance !</a:t>
            </a:r>
            <a:endParaRPr lang="fr-FR" sz="8000" dirty="0">
              <a:latin typeface="Onyx" pitchFamily="8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996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2921</TotalTime>
  <Words>1291</Words>
  <Application>Microsoft Macintosh PowerPoint</Application>
  <PresentationFormat>Grand écran</PresentationFormat>
  <Paragraphs>136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.Apple Color Emoji UI</vt:lpstr>
      <vt:lpstr>Arial</vt:lpstr>
      <vt:lpstr>Calibri</vt:lpstr>
      <vt:lpstr>Calibri Light</vt:lpstr>
      <vt:lpstr>Gill Sans Ultra Bold</vt:lpstr>
      <vt:lpstr>Helvetica Neue</vt:lpstr>
      <vt:lpstr>Onyx</vt:lpstr>
      <vt:lpstr>Thème Office</vt:lpstr>
      <vt:lpstr> Profil des</vt:lpstr>
      <vt:lpstr>Présentation PowerPoint</vt:lpstr>
      <vt:lpstr>3 critères pour chaque candidat-e</vt:lpstr>
      <vt:lpstr>Valérie PÉCRESSE</vt:lpstr>
      <vt:lpstr>Emmanuel MACRON</vt:lpstr>
      <vt:lpstr>Anne HIDALGO</vt:lpstr>
      <vt:lpstr>Jean-Luc MELENCHON</vt:lpstr>
      <vt:lpstr>Eric ZEMMOUR</vt:lpstr>
      <vt:lpstr>Yannick JADOT</vt:lpstr>
      <vt:lpstr>Présentation PowerPoint</vt:lpstr>
      <vt:lpstr>Fabien ROUSSEL</vt:lpstr>
      <vt:lpstr>Marine LE PEN</vt:lpstr>
      <vt:lpstr>Nicolas DUPONT-AIGNAN</vt:lpstr>
      <vt:lpstr>Philippe POUTOU</vt:lpstr>
      <vt:lpstr>Nathalie ARTHAUD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 finance</dc:title>
  <dc:creator>Microsoft Office User</dc:creator>
  <cp:lastModifiedBy>Microsoft Office User</cp:lastModifiedBy>
  <cp:revision>204</cp:revision>
  <dcterms:created xsi:type="dcterms:W3CDTF">2022-03-29T23:49:18Z</dcterms:created>
  <dcterms:modified xsi:type="dcterms:W3CDTF">2022-04-07T19:44:25Z</dcterms:modified>
</cp:coreProperties>
</file>