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7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1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 autoAdjust="0"/>
    <p:restoredTop sz="94583" autoAdjust="0"/>
  </p:normalViewPr>
  <p:slideViewPr>
    <p:cSldViewPr snapToGrid="0" snapToObjects="1">
      <p:cViewPr varScale="1">
        <p:scale>
          <a:sx n="75" d="100"/>
          <a:sy n="75" d="100"/>
        </p:scale>
        <p:origin x="-14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fr-CH" smtClean="0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CH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06040A78-2A4B-4566-8626-79DE0D4C1085}" type="datetimeFigureOut">
              <a:rPr lang="en-US" smtClean="0"/>
              <a:t>21.01.21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cs typeface="Arial"/>
              </a:rPr>
              <a:t>Le développement durable </a:t>
            </a:r>
            <a:br>
              <a:rPr lang="fr-FR" b="1" dirty="0" smtClean="0">
                <a:cs typeface="Arial"/>
              </a:rPr>
            </a:br>
            <a:r>
              <a:rPr lang="fr-FR" sz="4400" b="1" dirty="0" smtClean="0">
                <a:latin typeface="Arial"/>
                <a:cs typeface="Arial"/>
              </a:rPr>
              <a:t>&amp; </a:t>
            </a:r>
            <a:br>
              <a:rPr lang="fr-FR" sz="4400" b="1" dirty="0" smtClean="0">
                <a:latin typeface="Arial"/>
                <a:cs typeface="Arial"/>
              </a:rPr>
            </a:br>
            <a:r>
              <a:rPr lang="fr-FR" b="1" dirty="0" smtClean="0">
                <a:cs typeface="Arial"/>
              </a:rPr>
              <a:t>la modification </a:t>
            </a:r>
            <a:br>
              <a:rPr lang="fr-FR" b="1" dirty="0" smtClean="0">
                <a:cs typeface="Arial"/>
              </a:rPr>
            </a:br>
            <a:r>
              <a:rPr lang="fr-FR" b="1" dirty="0" smtClean="0">
                <a:cs typeface="Arial"/>
              </a:rPr>
              <a:t>du climat</a:t>
            </a:r>
            <a:endParaRPr lang="fr-FR" b="1" dirty="0">
              <a:cs typeface="Arial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52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Brevet </a:t>
            </a:r>
            <a:r>
              <a:rPr lang="fr-FR" dirty="0" err="1" smtClean="0"/>
              <a:t>Welsbach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4600"/>
            <a:ext cx="9144000" cy="476142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02143"/>
            <a:ext cx="5791200" cy="202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4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Weather</a:t>
            </a:r>
            <a:r>
              <a:rPr lang="fr-FR" dirty="0" smtClean="0"/>
              <a:t> Modification </a:t>
            </a:r>
            <a:r>
              <a:rPr lang="fr-FR" dirty="0" err="1" smtClean="0"/>
              <a:t>Incorporated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0500"/>
            <a:ext cx="9144000" cy="393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24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The </a:t>
            </a:r>
            <a:r>
              <a:rPr lang="fr-FR" dirty="0" err="1" smtClean="0"/>
              <a:t>Climate</a:t>
            </a:r>
            <a:r>
              <a:rPr lang="fr-FR" dirty="0" smtClean="0"/>
              <a:t> corporation </a:t>
            </a:r>
            <a:r>
              <a:rPr lang="is-IS" sz="6000" dirty="0" smtClean="0">
                <a:latin typeface="+mj-lt"/>
              </a:rPr>
              <a:t>…</a:t>
            </a:r>
            <a:r>
              <a:rPr lang="fr-FR" sz="6000" dirty="0" smtClean="0">
                <a:latin typeface="+mj-lt"/>
              </a:rPr>
              <a:t>de Monsanto</a:t>
            </a:r>
            <a:endParaRPr lang="fr-FR" sz="6000" dirty="0">
              <a:latin typeface="+mj-lt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0466"/>
            <a:ext cx="9144000" cy="253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30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Ensemencer les nuages</a:t>
            </a:r>
            <a:br>
              <a:rPr lang="fr-FR" dirty="0" smtClean="0"/>
            </a:br>
            <a:r>
              <a:rPr lang="fr-FR" sz="6000" i="1" dirty="0" smtClean="0">
                <a:latin typeface="+mj-lt"/>
              </a:rPr>
              <a:t>en Suisse</a:t>
            </a:r>
            <a:endParaRPr lang="fr-FR" sz="6000" i="1" dirty="0">
              <a:latin typeface="+mj-lt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7200"/>
            <a:ext cx="9144000" cy="338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7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z="6000" dirty="0" smtClean="0">
                <a:latin typeface="+mj-lt"/>
              </a:rPr>
              <a:t>… </a:t>
            </a:r>
            <a:r>
              <a:rPr lang="fr-FR" sz="6000" dirty="0" smtClean="0">
                <a:latin typeface="+mj-lt"/>
              </a:rPr>
              <a:t>ou en Chine</a:t>
            </a:r>
            <a:endParaRPr lang="fr-FR" sz="6000" dirty="0">
              <a:latin typeface="+mj-lt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62" y="1269999"/>
            <a:ext cx="7556957" cy="544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03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Iodure d’argent : </a:t>
            </a:r>
            <a:br>
              <a:rPr lang="fr-FR" dirty="0" smtClean="0"/>
            </a:br>
            <a:r>
              <a:rPr lang="fr-FR" dirty="0" smtClean="0"/>
              <a:t>très toxique !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66" y="1616896"/>
            <a:ext cx="7025744" cy="524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04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L’activisme des jeunes</a:t>
            </a:r>
            <a:r>
              <a:rPr lang="is-IS" dirty="0" smtClean="0"/>
              <a:t>…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60599"/>
            <a:ext cx="9144000" cy="313867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60400" y="1586579"/>
            <a:ext cx="472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/>
                <a:cs typeface="Arial"/>
              </a:rPr>
              <a:t>COVID19 : The Great Reset p. 84 (version française) :</a:t>
            </a:r>
            <a:endParaRPr lang="fr-FR"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86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Maurice </a:t>
            </a:r>
            <a:r>
              <a:rPr lang="fr-FR" dirty="0" err="1" smtClean="0"/>
              <a:t>Strong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41"/>
            <a:ext cx="9264182" cy="668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47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6000" dirty="0" smtClean="0">
                <a:latin typeface="+mj-lt"/>
              </a:rPr>
              <a:t>Historique du </a:t>
            </a:r>
            <a:r>
              <a:rPr lang="fr-FR" dirty="0"/>
              <a:t>D</a:t>
            </a:r>
            <a:r>
              <a:rPr lang="fr-FR" dirty="0" smtClean="0"/>
              <a:t>éveloppement </a:t>
            </a:r>
            <a:r>
              <a:rPr lang="fr-FR" dirty="0"/>
              <a:t>D</a:t>
            </a:r>
            <a:r>
              <a:rPr lang="fr-FR" dirty="0" smtClean="0"/>
              <a:t>urable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49" y="1820333"/>
            <a:ext cx="73152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68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6000" dirty="0" smtClean="0">
                <a:latin typeface="+mj-lt"/>
              </a:rPr>
              <a:t>Historique du </a:t>
            </a:r>
            <a:r>
              <a:rPr lang="fr-FR" dirty="0"/>
              <a:t>D</a:t>
            </a:r>
            <a:r>
              <a:rPr lang="fr-FR" dirty="0" smtClean="0"/>
              <a:t>éveloppement </a:t>
            </a:r>
            <a:r>
              <a:rPr lang="fr-FR" dirty="0"/>
              <a:t>D</a:t>
            </a:r>
            <a:r>
              <a:rPr lang="fr-FR" dirty="0" smtClean="0"/>
              <a:t>urable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467" y="1584410"/>
            <a:ext cx="6739467" cy="491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50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1972 &amp; 1992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908" y="824933"/>
            <a:ext cx="52197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06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2162" y="-266019"/>
            <a:ext cx="7570787" cy="1411941"/>
          </a:xfrm>
        </p:spPr>
        <p:txBody>
          <a:bodyPr/>
          <a:lstStyle/>
          <a:p>
            <a:r>
              <a:rPr lang="fr-FR" dirty="0" smtClean="0"/>
              <a:t>Agenda 21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5922"/>
            <a:ext cx="9144000" cy="552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43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800" dirty="0" smtClean="0"/>
              <a:t>Chapitre 6 : Santé</a:t>
            </a:r>
            <a:br>
              <a:rPr lang="fr-FR" sz="4800" dirty="0" smtClean="0"/>
            </a:br>
            <a:r>
              <a:rPr lang="fr-FR" sz="4800" dirty="0" smtClean="0"/>
              <a:t>Chapitre 40 : Information</a:t>
            </a:r>
            <a:endParaRPr lang="fr-FR" sz="4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00573"/>
            <a:ext cx="8991600" cy="22225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123072"/>
            <a:ext cx="6419053" cy="149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30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 21 : </a:t>
            </a:r>
            <a:br>
              <a:rPr lang="fr-FR" dirty="0" smtClean="0"/>
            </a:br>
            <a:r>
              <a:rPr lang="fr-FR" dirty="0" smtClean="0"/>
              <a:t>Vaccin &amp; données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5602"/>
            <a:ext cx="9144000" cy="52047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65967"/>
            <a:ext cx="9144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5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6000" dirty="0" err="1" smtClean="0"/>
              <a:t>SCoPEx</a:t>
            </a:r>
            <a:r>
              <a:rPr lang="fr-FR" sz="6000" dirty="0"/>
              <a:t/>
            </a:r>
            <a:br>
              <a:rPr lang="fr-FR" sz="6000" dirty="0"/>
            </a:br>
            <a:r>
              <a:rPr lang="fr-FR" dirty="0" smtClean="0"/>
              <a:t>(</a:t>
            </a:r>
            <a:r>
              <a:rPr lang="fr-FR" sz="6000" dirty="0" smtClean="0">
                <a:latin typeface="+mj-lt"/>
              </a:rPr>
              <a:t>financé par</a:t>
            </a:r>
            <a:r>
              <a:rPr lang="fr-FR" dirty="0" smtClean="0"/>
              <a:t> Bill Gates)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2282"/>
            <a:ext cx="9144000" cy="248602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0"/>
            <a:ext cx="914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70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Infusion.thmx</Template>
  <TotalTime>52</TotalTime>
  <Words>64</Words>
  <Application>Microsoft Macintosh PowerPoint</Application>
  <PresentationFormat>Présentation à l'écran (4:3)</PresentationFormat>
  <Paragraphs>17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Infusion</vt:lpstr>
      <vt:lpstr>Le développement durable  &amp;  la modification  du climat</vt:lpstr>
      <vt:lpstr>Maurice Strong</vt:lpstr>
      <vt:lpstr>Historique du Développement Durable</vt:lpstr>
      <vt:lpstr>Historique du Développement Durable</vt:lpstr>
      <vt:lpstr>1972 &amp; 1992 </vt:lpstr>
      <vt:lpstr>Agenda 21</vt:lpstr>
      <vt:lpstr>Chapitre 6 : Santé Chapitre 40 : Information</vt:lpstr>
      <vt:lpstr>Agenda 21 :  Vaccin &amp; données</vt:lpstr>
      <vt:lpstr>SCoPEx (financé par Bill Gates)</vt:lpstr>
      <vt:lpstr>Brevet Welsbach</vt:lpstr>
      <vt:lpstr>Weather Modification Incorporated</vt:lpstr>
      <vt:lpstr>The Climate corporation …de Monsanto</vt:lpstr>
      <vt:lpstr>Ensemencer les nuages en Suisse</vt:lpstr>
      <vt:lpstr>… ou en Chine</vt:lpstr>
      <vt:lpstr>Iodure d’argent :  très toxique !</vt:lpstr>
      <vt:lpstr>L’activisme des jeunes…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développement durable  &amp;  la modification  du climat</dc:title>
  <dc:creator>Chloé</dc:creator>
  <cp:lastModifiedBy>Chloé</cp:lastModifiedBy>
  <cp:revision>7</cp:revision>
  <dcterms:created xsi:type="dcterms:W3CDTF">2021-01-21T17:26:52Z</dcterms:created>
  <dcterms:modified xsi:type="dcterms:W3CDTF">2021-01-21T18:18:53Z</dcterms:modified>
</cp:coreProperties>
</file>