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5" r:id="rId3"/>
    <p:sldId id="258" r:id="rId4"/>
    <p:sldId id="259" r:id="rId5"/>
    <p:sldId id="266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" clrIdx="0">
    <p:extLst>
      <p:ext uri="{19B8F6BF-5375-455C-9EA6-DF929625EA0E}">
        <p15:presenceInfo xmlns:p15="http://schemas.microsoft.com/office/powerpoint/2012/main" userId="Microsoft Office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2"/>
    <p:restoredTop sz="94628"/>
  </p:normalViewPr>
  <p:slideViewPr>
    <p:cSldViewPr snapToGrid="0" snapToObjects="1">
      <p:cViewPr varScale="1">
        <p:scale>
          <a:sx n="114" d="100"/>
          <a:sy n="114" d="100"/>
        </p:scale>
        <p:origin x="19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5-20T18:37:47.666" idx="1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DFF710-E019-9248-86BD-53C8CB2737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59EB9DB-463A-F548-A2DB-C611BEF244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3A34892-6E39-CC4D-8CFD-4DE4E832D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32157-6A21-6A41-B465-A50D90776E95}" type="datetimeFigureOut">
              <a:rPr lang="fr-FR" smtClean="0"/>
              <a:t>20/05/2021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E671578-4CDB-AD46-81EF-58A723844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6EDE656-22A5-D44D-AC1C-FA2A34E26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827B6-1383-4540-8D9B-83791CEB8E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3381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27C867-C24B-4F44-A8C7-6BC9F6EC1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7A74B58-E7EA-A645-AC61-D4BF82D51E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7DAFD19-67F7-1A45-AAC5-237F3F53B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32157-6A21-6A41-B465-A50D90776E95}" type="datetimeFigureOut">
              <a:rPr lang="fr-FR" smtClean="0"/>
              <a:t>20/05/2021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B1095ED-EF09-4D4A-B316-3C3DDE30C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79066B-70F0-2844-9558-15ABC029F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827B6-1383-4540-8D9B-83791CEB8E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6729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626BEF8-0D5E-0148-8788-479EE7B571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D6A24CE-61D6-3049-B426-A382CFCDBE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40A33FA-7F82-3749-85B5-B7E5D8DE7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32157-6A21-6A41-B465-A50D90776E95}" type="datetimeFigureOut">
              <a:rPr lang="fr-FR" smtClean="0"/>
              <a:t>20/05/2021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58C97D-88CA-1247-AC2C-073B07FB8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1626677-4FB5-DC45-A9E3-F50D2F7B8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827B6-1383-4540-8D9B-83791CEB8E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5501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EECBE2-DFFC-8943-9359-1D94CAA86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28FED20-4E74-1246-BEC5-2D26CD29C0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E4EB61C-BDFE-E040-94C0-32D8C30FCA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32157-6A21-6A41-B465-A50D90776E95}" type="datetimeFigureOut">
              <a:rPr lang="fr-FR" smtClean="0"/>
              <a:t>20/05/2021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1A6D1F9-A250-BE44-96C0-72CAD4178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30127AC-41E7-8D43-B36C-F3C31F6AA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827B6-1383-4540-8D9B-83791CEB8E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3414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3E5203-E326-2E42-A848-E363B4795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68E330-20DE-3144-957F-79D4CF632D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8B06957-366F-CC43-B1C5-EE9D17792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32157-6A21-6A41-B465-A50D90776E95}" type="datetimeFigureOut">
              <a:rPr lang="fr-FR" smtClean="0"/>
              <a:t>20/05/2021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BFE57A2-CE6A-5D4D-8762-30282FC25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97E0E2C-B55A-8544-BA3F-6BF328642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827B6-1383-4540-8D9B-83791CEB8E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2065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EA08C-08F0-3444-9F3C-4D21EA943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89C0FC3-23C7-9C43-BE31-5800914F66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27F42D0-4B45-3240-8BDF-0202EDD1C7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96C1D20-3CF1-694E-908D-025AC7869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32157-6A21-6A41-B465-A50D90776E95}" type="datetimeFigureOut">
              <a:rPr lang="fr-FR" smtClean="0"/>
              <a:t>20/05/2021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3E69FB1-CF1B-5644-AF66-DBE5612F4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7C57C75-D5EC-B548-AFB4-AD29740AB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827B6-1383-4540-8D9B-83791CEB8E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2336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455E2E-9876-254F-80B1-8ACF59475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0F066D0-0211-BB49-AC5D-A9D870610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9D4CB43-D86E-A649-9400-E19093DE8E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97BF36B-493F-9948-BF50-1365700C63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2BAC642-D1AC-5643-86CD-452FEF3060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067C25A-5995-AD45-AD49-DCCFBC84B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32157-6A21-6A41-B465-A50D90776E95}" type="datetimeFigureOut">
              <a:rPr lang="fr-FR" smtClean="0"/>
              <a:t>20/05/2021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8C86CCD-FDEF-BB4B-A1B3-6F27CE837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360BF1B-44C2-B441-B6CC-108B4D99B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827B6-1383-4540-8D9B-83791CEB8E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0387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98F0DF-87EA-DC45-BE2E-555FB7160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732A6FB-5028-F149-80C1-BCE12A4EE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32157-6A21-6A41-B465-A50D90776E95}" type="datetimeFigureOut">
              <a:rPr lang="fr-FR" smtClean="0"/>
              <a:t>20/05/2021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F0A860D-7F41-4749-A417-0943022CE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E72888E-9949-A545-988B-B9C13C66C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827B6-1383-4540-8D9B-83791CEB8E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9216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4BCD147-2D09-9C48-BE8A-F11FD07B9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32157-6A21-6A41-B465-A50D90776E95}" type="datetimeFigureOut">
              <a:rPr lang="fr-FR" smtClean="0"/>
              <a:t>20/05/2021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60F1998-5372-054B-AA5E-8F2F2C231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CA627D2-AAA7-BA47-85D7-C3AB38AB5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827B6-1383-4540-8D9B-83791CEB8E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2461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D072D3-878B-D446-8E64-1AED2402C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A191CE4-C322-BB4A-8CB7-D7B67545F5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48A15E2-489E-CB41-9E60-5522500F24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C334525-87EF-B342-B896-7E0C3A46D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32157-6A21-6A41-B465-A50D90776E95}" type="datetimeFigureOut">
              <a:rPr lang="fr-FR" smtClean="0"/>
              <a:t>20/05/2021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63206FE-FC5E-A648-A738-09E365CD2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2AFF8FE-442A-B149-9770-9204AB398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827B6-1383-4540-8D9B-83791CEB8E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1485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13CB96-9346-1C49-92CF-1EB8FDB15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E79A7A3-89C8-EF41-B950-5D3835C5A5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A8B3549-213C-3241-A90E-0220F9EB0F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33DD852-68FC-8D44-B259-FD5BEBA20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32157-6A21-6A41-B465-A50D90776E95}" type="datetimeFigureOut">
              <a:rPr lang="fr-FR" smtClean="0"/>
              <a:t>20/05/2021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F2BD7F7-23C2-D840-AAD1-ACBDF30A0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2E0E7D3-F13B-8842-88F4-A0C1C185F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827B6-1383-4540-8D9B-83791CEB8E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1601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469453F-23EC-C145-A30B-F9933ED15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AA46A62-6B64-DC41-8106-2AE8DA7121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6E75215-379E-5841-8258-6432E255EA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932157-6A21-6A41-B465-A50D90776E95}" type="datetimeFigureOut">
              <a:rPr lang="fr-FR" smtClean="0"/>
              <a:t>20/05/2021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425CADD-E206-7A40-A5B7-D6DC08930E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A33EF80-FFDE-3640-A342-3531CC411A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2827B6-1383-4540-8D9B-83791CEB8E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1249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2E3D36-5337-7D46-BA92-5F5656A637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7288" y="1619792"/>
            <a:ext cx="8289073" cy="934031"/>
          </a:xfrm>
        </p:spPr>
        <p:txBody>
          <a:bodyPr/>
          <a:lstStyle/>
          <a:p>
            <a:r>
              <a:rPr lang="fr-FR" dirty="0"/>
              <a:t>La Vaccination COVID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E599674-41D7-8348-800B-69691D5EBC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3112" y="2445081"/>
            <a:ext cx="8757424" cy="735786"/>
          </a:xfrm>
        </p:spPr>
        <p:txBody>
          <a:bodyPr>
            <a:noAutofit/>
          </a:bodyPr>
          <a:lstStyle/>
          <a:p>
            <a:r>
              <a:rPr lang="fr-FR" sz="6000" dirty="0"/>
              <a:t>pour les enfants</a:t>
            </a: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E00D4770-4D25-264A-93AC-3A93FAC34436}"/>
              </a:ext>
            </a:extLst>
          </p:cNvPr>
          <p:cNvSpPr txBox="1">
            <a:spLocks/>
          </p:cNvSpPr>
          <p:nvPr/>
        </p:nvSpPr>
        <p:spPr>
          <a:xfrm>
            <a:off x="1717288" y="3677327"/>
            <a:ext cx="8757424" cy="735786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 sz="4000" dirty="0"/>
              <a:t>selon le Conseil d’Orientation de la Stratégie Vaccinale </a:t>
            </a: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1748172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11EC6BC8-A7B5-A248-85FD-01BB57694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4448" y="1041215"/>
            <a:ext cx="11426913" cy="3597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97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E326005-3DC3-4249-A185-9F93A9077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H" dirty="0"/>
              <a:t>Vaccination dès 3 ans</a:t>
            </a:r>
            <a:br>
              <a:rPr lang="fr-CH" dirty="0"/>
            </a:br>
            <a:r>
              <a:rPr lang="fr-CH" dirty="0"/>
              <a:t>Cette option paraît raisonnable.</a:t>
            </a:r>
            <a:endParaRPr lang="fr-FR" dirty="0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363E68FB-3C35-D94A-BD95-9FD636F75E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1689" y="1825625"/>
            <a:ext cx="864862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685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DFCF91B-5FF5-F841-A16C-C53D928EBD3D}"/>
              </a:ext>
            </a:extLst>
          </p:cNvPr>
          <p:cNvSpPr/>
          <p:nvPr/>
        </p:nvSpPr>
        <p:spPr>
          <a:xfrm>
            <a:off x="714458" y="1584297"/>
            <a:ext cx="107630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H" sz="2800" dirty="0">
                <a:effectLst/>
                <a:latin typeface="Helvetica Neue" panose="02000503000000020004" pitchFamily="2" charset="0"/>
              </a:rPr>
              <a:t>Les adolescents de 16 ans et plus pourraient être vaccinés dès l'été, et c'est déjà prévu dans d'autres pays européens. 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3A7ACF5-2AD8-EB42-8C63-889AA603BB7C}"/>
              </a:ext>
            </a:extLst>
          </p:cNvPr>
          <p:cNvSpPr/>
          <p:nvPr/>
        </p:nvSpPr>
        <p:spPr>
          <a:xfrm>
            <a:off x="936703" y="3719432"/>
            <a:ext cx="95454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H" sz="3600" dirty="0">
                <a:effectLst/>
                <a:latin typeface="Helvetica Neue" panose="02000503000000020004" pitchFamily="2" charset="0"/>
              </a:rPr>
              <a:t>Idéalement, la vaccination des enfants devra être réalisée en milieu scolaire.</a:t>
            </a:r>
          </a:p>
        </p:txBody>
      </p:sp>
    </p:spTree>
    <p:extLst>
      <p:ext uri="{BB962C8B-B14F-4D97-AF65-F5344CB8AC3E}">
        <p14:creationId xmlns:p14="http://schemas.microsoft.com/office/powerpoint/2010/main" val="96729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D4E69CD-0FC2-FA49-9A49-512F4351853E}"/>
              </a:ext>
            </a:extLst>
          </p:cNvPr>
          <p:cNvSpPr/>
          <p:nvPr/>
        </p:nvSpPr>
        <p:spPr>
          <a:xfrm>
            <a:off x="769435" y="791736"/>
            <a:ext cx="109170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H" sz="3200" dirty="0">
                <a:effectLst/>
                <a:latin typeface="Helvetica Neue" panose="02000503000000020004" pitchFamily="2" charset="0"/>
              </a:rPr>
              <a:t>Des essais cliniques sont en cours ou prévus pour les vaccins anti-Covid19.</a:t>
            </a:r>
          </a:p>
          <a:p>
            <a:r>
              <a:rPr lang="fr-CH" sz="3200" dirty="0">
                <a:effectLst/>
                <a:latin typeface="Helvetica Neue" panose="02000503000000020004" pitchFamily="2" charset="0"/>
              </a:rPr>
              <a:t>Les résultats des essais cliniques de Pfizer sur des enfants de 12 à 15 ans ont montré une efficacité vaccinale de 100% contre la maladie. Il faut néanmoins mentionner l'alerte récente venue d'Israël suite à l'observation de 62 cas de myocardite (dont 2 décès) après administration de deux doses de vaccin Pfizer chez des jeunes adolescents et adultes de 16 à 30 ans. </a:t>
            </a:r>
          </a:p>
        </p:txBody>
      </p:sp>
    </p:spTree>
    <p:extLst>
      <p:ext uri="{BB962C8B-B14F-4D97-AF65-F5344CB8AC3E}">
        <p14:creationId xmlns:p14="http://schemas.microsoft.com/office/powerpoint/2010/main" val="4174333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52F089-154F-2047-A9F3-D2F996B01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58346" cy="1742455"/>
          </a:xfrm>
        </p:spPr>
        <p:txBody>
          <a:bodyPr>
            <a:normAutofit/>
          </a:bodyPr>
          <a:lstStyle/>
          <a:p>
            <a:pPr algn="ctr"/>
            <a:r>
              <a:rPr lang="fr-FR" sz="3600" dirty="0"/>
              <a:t>&gt; 16 ans dès l’été 2021</a:t>
            </a:r>
            <a:br>
              <a:rPr lang="fr-FR" sz="3600" dirty="0"/>
            </a:br>
            <a:r>
              <a:rPr lang="fr-FR" sz="3600" dirty="0"/>
              <a:t>12-15 ans dès la rentrée 2021</a:t>
            </a:r>
            <a:br>
              <a:rPr lang="fr-FR" sz="3600" dirty="0"/>
            </a:br>
            <a:r>
              <a:rPr lang="fr-FR" sz="3600" dirty="0"/>
              <a:t>&lt; 12 ans en 2022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A65D6C21-F2A5-1E4D-8CE9-077328BFE6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16819" y="2324969"/>
            <a:ext cx="6958361" cy="3799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649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254953-E5BF-6849-A61B-30BD8532CF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Modification des AMM </a:t>
            </a:r>
            <a:br>
              <a:rPr lang="fr-FR" dirty="0"/>
            </a:br>
            <a:r>
              <a:rPr lang="fr-FR" dirty="0"/>
              <a:t>par la Commission européenne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8BC83BA4-E954-9D45-936A-E8ABA10EA2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81743"/>
            <a:ext cx="10515600" cy="4239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8118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6B9830F2-2250-C649-959F-39487B7877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851" y="119487"/>
            <a:ext cx="11587995" cy="6482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072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E54ED54C-5230-054F-B177-E1AAEBE273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6813" y="379142"/>
            <a:ext cx="11375594" cy="5865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66655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167</Words>
  <Application>Microsoft Macintosh PowerPoint</Application>
  <PresentationFormat>Grand écran</PresentationFormat>
  <Paragraphs>10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Helvetica Neue</vt:lpstr>
      <vt:lpstr>Thème Office</vt:lpstr>
      <vt:lpstr>La Vaccination COVID</vt:lpstr>
      <vt:lpstr>Présentation PowerPoint</vt:lpstr>
      <vt:lpstr>Vaccination dès 3 ans Cette option paraît raisonnable.</vt:lpstr>
      <vt:lpstr>Présentation PowerPoint</vt:lpstr>
      <vt:lpstr>Présentation PowerPoint</vt:lpstr>
      <vt:lpstr>&gt; 16 ans dès l’été 2021 12-15 ans dès la rentrée 2021 &lt; 12 ans en 2022</vt:lpstr>
      <vt:lpstr>Modification des AMM  par la Commission européenne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Vaccination</dc:title>
  <dc:creator>Microsoft Office User</dc:creator>
  <cp:lastModifiedBy>Microsoft Office User</cp:lastModifiedBy>
  <cp:revision>3</cp:revision>
  <dcterms:created xsi:type="dcterms:W3CDTF">2021-05-20T16:28:20Z</dcterms:created>
  <dcterms:modified xsi:type="dcterms:W3CDTF">2021-05-20T16:56:04Z</dcterms:modified>
</cp:coreProperties>
</file>